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E34C3-680E-4C5D-9289-D3AA3296701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21C0B-E639-4946-8648-EB159DB5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FA9D71-DAE4-4DC2-8E59-F7611436A42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3E2052-D40C-41F0-B0B1-322BC9EA0E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/>
          <a:lstStyle/>
          <a:p>
            <a:r>
              <a:rPr lang="en-US" b="1" dirty="0"/>
              <a:t>Addressing Maternal Mortality Through Data-Driven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/>
              <a:t>us in our mission to reduce maternal mortality and ensure healthy lives for all. Together, we can make a </a:t>
            </a:r>
            <a:r>
              <a:rPr lang="en-US" dirty="0" smtClean="0"/>
              <a:t>difference.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Contact </a:t>
            </a:r>
            <a:r>
              <a:rPr lang="en-US" dirty="0"/>
              <a:t>us to collaborate, share insights, or support this initiative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LinkedIn : https://</a:t>
            </a:r>
            <a:r>
              <a:rPr lang="en-US" dirty="0" smtClean="0"/>
              <a:t>www.linkedin.com/in/saddamlsc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Thank </a:t>
            </a:r>
            <a:r>
              <a:rPr lang="en-US" dirty="0"/>
              <a:t>you for your attention and support in addressing this critical issue.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Together, we can save lives and ensure healthy futures for all.</a:t>
            </a:r>
          </a:p>
        </p:txBody>
      </p:sp>
    </p:spTree>
    <p:extLst>
      <p:ext uri="{BB962C8B-B14F-4D97-AF65-F5344CB8AC3E}">
        <p14:creationId xmlns:p14="http://schemas.microsoft.com/office/powerpoint/2010/main" val="39048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Maternal Mortality Through Data-Driven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Aligning </a:t>
            </a:r>
            <a:r>
              <a:rPr lang="en-US" b="1" dirty="0"/>
              <a:t>with SDG 3 - Good </a:t>
            </a:r>
            <a:r>
              <a:rPr lang="en-US" b="1" dirty="0" smtClean="0"/>
              <a:t>Health </a:t>
            </a:r>
            <a:r>
              <a:rPr lang="en-US" b="1" dirty="0"/>
              <a:t>and </a:t>
            </a:r>
            <a:r>
              <a:rPr lang="en-US" b="1" dirty="0" smtClean="0"/>
              <a:t>Well-being.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Name : Saddam  </a:t>
            </a:r>
            <a:r>
              <a:rPr lang="en-US" b="1" dirty="0" err="1" smtClean="0">
                <a:solidFill>
                  <a:schemeClr val="tx2"/>
                </a:solidFill>
              </a:rPr>
              <a:t>Saku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Overview and SDG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data-driven solution to reduce maternal mortality rates in rural areas.</a:t>
            </a:r>
          </a:p>
          <a:p>
            <a:pPr lvl="1"/>
            <a:r>
              <a:rPr lang="en-US" dirty="0"/>
              <a:t>Focus on analyzing healthcare infrastructure, mortality rates, and population data.</a:t>
            </a:r>
          </a:p>
          <a:p>
            <a:r>
              <a:rPr lang="en-US" b="1" dirty="0"/>
              <a:t>SDG Alignment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Directly supports </a:t>
            </a:r>
            <a:r>
              <a:rPr lang="en-US" b="1" dirty="0"/>
              <a:t>SDG 3: Good Health and Well-being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Targets </a:t>
            </a:r>
            <a:r>
              <a:rPr lang="en-US" b="1" dirty="0"/>
              <a:t>SDG 3.1</a:t>
            </a:r>
            <a:r>
              <a:rPr lang="en-US" dirty="0"/>
              <a:t>: Reduce global maternal mortality ratio to less than 70 per 100,000 live births by 2030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High maternal mortality rates in rural areas due to:</a:t>
            </a:r>
          </a:p>
          <a:p>
            <a:pPr lvl="1"/>
            <a:r>
              <a:rPr lang="en-US" dirty="0"/>
              <a:t>Limited access to healthcare facilities.</a:t>
            </a:r>
          </a:p>
          <a:p>
            <a:pPr lvl="1"/>
            <a:r>
              <a:rPr lang="en-US" dirty="0"/>
              <a:t>Lack of skilled healthcare professionals.</a:t>
            </a:r>
          </a:p>
          <a:p>
            <a:pPr lvl="1"/>
            <a:r>
              <a:rPr lang="en-US" dirty="0"/>
              <a:t>Poor infrastructure and transportation.</a:t>
            </a:r>
          </a:p>
          <a:p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Devastates families and communities.</a:t>
            </a:r>
          </a:p>
          <a:p>
            <a:pPr lvl="1"/>
            <a:r>
              <a:rPr lang="en-US" dirty="0"/>
              <a:t>Hinders economic development.</a:t>
            </a:r>
          </a:p>
          <a:p>
            <a:pPr lvl="1"/>
            <a:r>
              <a:rPr lang="en-US" dirty="0"/>
              <a:t>Exacerbates inequalities.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Human Impact</a:t>
            </a:r>
            <a:r>
              <a:rPr lang="en-US" dirty="0"/>
              <a:t>: Maternal mortality leaves children without mothers and households without primary caregivers.</a:t>
            </a:r>
          </a:p>
          <a:p>
            <a:r>
              <a:rPr lang="en-US" b="1" dirty="0"/>
              <a:t>Economic Impact</a:t>
            </a:r>
            <a:r>
              <a:rPr lang="en-US" dirty="0"/>
              <a:t>: Reduces workforce participation and productivity, perpetuating poverty.</a:t>
            </a:r>
          </a:p>
          <a:p>
            <a:r>
              <a:rPr lang="en-US" b="1" dirty="0"/>
              <a:t>Global Relevance</a:t>
            </a:r>
            <a:r>
              <a:rPr lang="en-US" dirty="0"/>
              <a:t>: Maternal mortality is a critical indicator of healthcare system effectiveness and a key focus of SDG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and ERD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HealthcareFacilities</a:t>
            </a:r>
            <a:r>
              <a:rPr lang="en-US" dirty="0"/>
              <a:t> (</a:t>
            </a:r>
            <a:r>
              <a:rPr lang="en-US" dirty="0" err="1"/>
              <a:t>FacilityID</a:t>
            </a:r>
            <a:r>
              <a:rPr lang="en-US" dirty="0"/>
              <a:t>, Name, Location, Services, Capacity)</a:t>
            </a:r>
          </a:p>
          <a:p>
            <a:pPr lvl="1"/>
            <a:r>
              <a:rPr lang="en-US" dirty="0" err="1"/>
              <a:t>MaternalMortality</a:t>
            </a:r>
            <a:r>
              <a:rPr lang="en-US" dirty="0"/>
              <a:t> (</a:t>
            </a:r>
            <a:r>
              <a:rPr lang="en-US" dirty="0" err="1"/>
              <a:t>RegionID</a:t>
            </a:r>
            <a:r>
              <a:rPr lang="en-US" dirty="0"/>
              <a:t>, Year, </a:t>
            </a:r>
            <a:r>
              <a:rPr lang="en-US" dirty="0" err="1"/>
              <a:t>MortalityRate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Population (</a:t>
            </a:r>
            <a:r>
              <a:rPr lang="en-US" dirty="0" err="1"/>
              <a:t>RegionID</a:t>
            </a:r>
            <a:r>
              <a:rPr lang="en-US" dirty="0"/>
              <a:t>, Year, </a:t>
            </a:r>
            <a:r>
              <a:rPr lang="en-US" dirty="0" err="1"/>
              <a:t>PopulationCount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Regions (</a:t>
            </a:r>
            <a:r>
              <a:rPr lang="en-US" dirty="0" err="1"/>
              <a:t>RegionID</a:t>
            </a:r>
            <a:r>
              <a:rPr lang="en-US" dirty="0"/>
              <a:t>, </a:t>
            </a:r>
            <a:r>
              <a:rPr lang="en-US" dirty="0" err="1"/>
              <a:t>RegionName</a:t>
            </a:r>
            <a:r>
              <a:rPr lang="en-US" dirty="0"/>
              <a:t>, </a:t>
            </a:r>
            <a:r>
              <a:rPr lang="en-US" dirty="0" err="1"/>
              <a:t>UrbanRural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2251039"/>
            <a:ext cx="3749675" cy="2965522"/>
          </a:xfrm>
        </p:spPr>
      </p:pic>
    </p:spTree>
    <p:extLst>
      <p:ext uri="{BB962C8B-B14F-4D97-AF65-F5344CB8AC3E}">
        <p14:creationId xmlns:p14="http://schemas.microsoft.com/office/powerpoint/2010/main" val="3180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r>
              <a:rPr lang="en-US" dirty="0"/>
              <a:t>Rural areas have significantly higher maternal mortality rates compared to urban areas.</a:t>
            </a:r>
          </a:p>
          <a:p>
            <a:r>
              <a:rPr lang="en-US" dirty="0"/>
              <a:t>Regions with low healthcare facility capacity correlate with higher mortality rates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950" y="2245221"/>
            <a:ext cx="3749675" cy="2977158"/>
          </a:xfrm>
        </p:spPr>
      </p:pic>
    </p:spTree>
    <p:extLst>
      <p:ext uri="{BB962C8B-B14F-4D97-AF65-F5344CB8AC3E}">
        <p14:creationId xmlns:p14="http://schemas.microsoft.com/office/powerpoint/2010/main" val="30485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/>
              <a:t>d</a:t>
            </a:r>
            <a:r>
              <a:rPr lang="en-US" dirty="0" smtClean="0"/>
              <a:t>ashboard demonstration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Dashboard 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Interactive filters for region and year.</a:t>
            </a:r>
          </a:p>
          <a:p>
            <a:pPr lvl="1"/>
            <a:r>
              <a:rPr lang="en-US" dirty="0"/>
              <a:t>Key metrics: Mortality rates, healthcare capacity, population density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56" y="1828800"/>
            <a:ext cx="39592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04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Identifies regions with the highest need for healthcare infrastructure.</a:t>
            </a:r>
          </a:p>
          <a:p>
            <a:pPr lvl="1"/>
            <a:r>
              <a:rPr lang="en-US" dirty="0"/>
              <a:t>Supports targeted interventions to reduce maternal mortality.</a:t>
            </a:r>
          </a:p>
          <a:p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Increase healthcare facility capacity in underserved regions.</a:t>
            </a:r>
          </a:p>
          <a:p>
            <a:pPr lvl="1"/>
            <a:r>
              <a:rPr lang="en-US" dirty="0"/>
              <a:t>Train and deploy skilled healthcare professionals in rural areas.</a:t>
            </a:r>
          </a:p>
          <a:p>
            <a:pPr lvl="1"/>
            <a:r>
              <a:rPr lang="en-US" dirty="0"/>
              <a:t>Improve transportation infrastructure for better access to healthcare.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223</TotalTime>
  <Words>344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Addressing Maternal Mortality Through Data-Driven Solutions</vt:lpstr>
      <vt:lpstr>Addressing Maternal Mortality Through Data-Driven Solutions</vt:lpstr>
      <vt:lpstr>Project Overview and SDG Alignment</vt:lpstr>
      <vt:lpstr>Problem defination</vt:lpstr>
      <vt:lpstr>Significance of the Problem</vt:lpstr>
      <vt:lpstr>Database Design and ERD</vt:lpstr>
      <vt:lpstr>Data analysis insight</vt:lpstr>
      <vt:lpstr>Excel dashboard demonstration </vt:lpstr>
      <vt:lpstr>Impact and Recommendation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Maternal Mortality Through Data-Driven Solutions</dc:title>
  <dc:creator>admin</dc:creator>
  <cp:lastModifiedBy>admin</cp:lastModifiedBy>
  <cp:revision>12</cp:revision>
  <dcterms:created xsi:type="dcterms:W3CDTF">2025-02-01T13:40:27Z</dcterms:created>
  <dcterms:modified xsi:type="dcterms:W3CDTF">2025-02-03T12:05:34Z</dcterms:modified>
</cp:coreProperties>
</file>