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 id="2147483664" r:id="rId4"/>
  </p:sldMasterIdLst>
  <p:notesMasterIdLst>
    <p:notesMasterId r:id="rId9"/>
  </p:notesMasterIdLst>
  <p:handoutMasterIdLst>
    <p:handoutMasterId r:id="rId16"/>
  </p:handoutMasterIdLst>
  <p:sldIdLst>
    <p:sldId id="286" r:id="rId5"/>
    <p:sldId id="288" r:id="rId6"/>
    <p:sldId id="293" r:id="rId7"/>
    <p:sldId id="263" r:id="rId8"/>
    <p:sldId id="294" r:id="rId10"/>
    <p:sldId id="297" r:id="rId11"/>
    <p:sldId id="289" r:id="rId12"/>
    <p:sldId id="279" r:id="rId13"/>
    <p:sldId id="269" r:id="rId14"/>
    <p:sldId id="298" r:id="rId15"/>
  </p:sldIdLst>
  <p:sldSz cx="12192000" cy="6858000"/>
  <p:notesSz cx="6858000" cy="9144000"/>
  <p:embeddedFontLst>
    <p:embeddedFont>
      <p:font typeface="Calibri" panose="020F0502020204030204" charset="0"/>
      <p:regular r:id="rId20"/>
      <p:bold r:id="rId21"/>
      <p:italic r:id="rId22"/>
      <p:boldItalic r:id="rId23"/>
    </p:embeddedFont>
    <p:embeddedFont>
      <p:font typeface="Lato" panose="020F0502020204030203" charset="0"/>
      <p:regular r:id="rId24"/>
    </p:embeddedFont>
    <p:embeddedFont>
      <p:font typeface="Manrope ExtraBold"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5" name="Vector 21_#color_$accent1_$accent1_$accent1-2098&amp;4170"/>
          <p:cNvSpPr/>
          <p:nvPr userDrawn="1">
            <p:custDataLst>
              <p:tags r:id="rId2"/>
            </p:custDataLst>
          </p:nvPr>
        </p:nvSpPr>
        <p:spPr>
          <a:xfrm>
            <a:off x="9525"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6" name="Vector 21_#color_$accent1_$accent1_$accent1-2098&amp;4170"/>
          <p:cNvSpPr/>
          <p:nvPr userDrawn="1">
            <p:custDataLst>
              <p:tags r:id="rId3"/>
            </p:custDataLst>
          </p:nvPr>
        </p:nvSpPr>
        <p:spPr>
          <a:xfrm>
            <a:off x="6350"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7" name="Vector 20_#color_$accent1_$accent1_$accent1_4-2098&amp;4173"/>
          <p:cNvSpPr/>
          <p:nvPr userDrawn="1">
            <p:custDataLst>
              <p:tags r:id="rId4"/>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8" name="Vector 20_#color_$accent1_$accent1_$accent1_4-2098&amp;4173"/>
          <p:cNvSpPr/>
          <p:nvPr userDrawn="1">
            <p:custDataLst>
              <p:tags r:id="rId5"/>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2" name="Rectangle 27_#color-2097&amp;3758"/>
          <p:cNvSpPr/>
          <p:nvPr userDrawn="1">
            <p:custDataLst>
              <p:tags r:id="rId6"/>
            </p:custDataLst>
          </p:nvPr>
        </p:nvSpPr>
        <p:spPr>
          <a:xfrm>
            <a:off x="3959352" y="4169664"/>
            <a:ext cx="4251960" cy="813816"/>
          </a:xfrm>
          <a:prstGeom prst="roundRect">
            <a:avLst>
              <a:gd name="adj" fmla="val 50337"/>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a:lstStyle/>
          <a:p>
            <a:endParaRPr lang="en-US">
              <a:solidFill>
                <a:schemeClr val="tx2"/>
              </a:solidFill>
              <a:cs typeface="Arial" panose="020B0604020202020204" pitchFamily="34" charset="0"/>
            </a:endParaRPr>
          </a:p>
        </p:txBody>
      </p:sp>
      <p:sp>
        <p:nvSpPr>
          <p:cNvPr id="13" name="图片 10" descr="C:/Users/kingsoft/AppData/Local/Temp/fig2wpp/@svg_glod_#color_$accent2_3_$accent2_3_$accent2_3_$accent2_3-2098&amp;3921.svg"/>
          <p:cNvSpPr/>
          <p:nvPr userDrawn="1">
            <p:custDataLst>
              <p:tags r:id="rId7"/>
            </p:custDataLst>
          </p:nvPr>
        </p:nvSpPr>
        <p:spPr>
          <a:xfrm>
            <a:off x="0" y="0"/>
            <a:ext cx="12188825" cy="4197333"/>
          </a:xfrm>
          <a:custGeom>
            <a:avLst/>
            <a:gdLst>
              <a:gd name="connsiteX0" fmla="*/ 0 w 12188825"/>
              <a:gd name="connsiteY0" fmla="*/ 1879024 h 4197333"/>
              <a:gd name="connsiteX1" fmla="*/ 6433224 w 12188825"/>
              <a:gd name="connsiteY1" fmla="*/ 1151340 h 4197333"/>
              <a:gd name="connsiteX2" fmla="*/ 12188825 w 12188825"/>
              <a:gd name="connsiteY2" fmla="*/ 4178824 h 4197333"/>
              <a:gd name="connsiteX3" fmla="*/ 12188825 w 12188825"/>
              <a:gd name="connsiteY3" fmla="*/ 4197334 h 4197333"/>
              <a:gd name="connsiteX4" fmla="*/ 6430862 w 12188825"/>
              <a:gd name="connsiteY4" fmla="*/ 1163789 h 4197333"/>
              <a:gd name="connsiteX5" fmla="*/ 0 w 12188825"/>
              <a:gd name="connsiteY5" fmla="*/ 1892998 h 4197333"/>
              <a:gd name="connsiteX6" fmla="*/ 0 w 12188825"/>
              <a:gd name="connsiteY6" fmla="*/ 1668990 h 4197333"/>
              <a:gd name="connsiteX7" fmla="*/ 6471314 w 12188825"/>
              <a:gd name="connsiteY7" fmla="*/ 923291 h 4197333"/>
              <a:gd name="connsiteX8" fmla="*/ 12188825 w 12188825"/>
              <a:gd name="connsiteY8" fmla="*/ 3910562 h 4197333"/>
              <a:gd name="connsiteX9" fmla="*/ 12188825 w 12188825"/>
              <a:gd name="connsiteY9" fmla="*/ 3928958 h 4197333"/>
              <a:gd name="connsiteX10" fmla="*/ 6468952 w 12188825"/>
              <a:gd name="connsiteY10" fmla="*/ 935740 h 4197333"/>
              <a:gd name="connsiteX11" fmla="*/ 0 w 12188825"/>
              <a:gd name="connsiteY11" fmla="*/ 1683003 h 4197333"/>
              <a:gd name="connsiteX12" fmla="*/ 0 w 12188825"/>
              <a:gd name="connsiteY12" fmla="*/ 1459185 h 4197333"/>
              <a:gd name="connsiteX13" fmla="*/ 6509404 w 12188825"/>
              <a:gd name="connsiteY13" fmla="*/ 695243 h 4197333"/>
              <a:gd name="connsiteX14" fmla="*/ 12188825 w 12188825"/>
              <a:gd name="connsiteY14" fmla="*/ 3642819 h 4197333"/>
              <a:gd name="connsiteX15" fmla="*/ 12188825 w 12188825"/>
              <a:gd name="connsiteY15" fmla="*/ 3661089 h 4197333"/>
              <a:gd name="connsiteX16" fmla="*/ 6507043 w 12188825"/>
              <a:gd name="connsiteY16" fmla="*/ 707691 h 4197333"/>
              <a:gd name="connsiteX17" fmla="*/ 0 w 12188825"/>
              <a:gd name="connsiteY17" fmla="*/ 1473223 h 4197333"/>
              <a:gd name="connsiteX18" fmla="*/ 0 w 12188825"/>
              <a:gd name="connsiteY18" fmla="*/ 1281155 h 4197333"/>
              <a:gd name="connsiteX19" fmla="*/ 6560191 w 12188825"/>
              <a:gd name="connsiteY19" fmla="*/ 492533 h 4197333"/>
              <a:gd name="connsiteX20" fmla="*/ 12188825 w 12188825"/>
              <a:gd name="connsiteY20" fmla="*/ 3387937 h 4197333"/>
              <a:gd name="connsiteX21" fmla="*/ 12188825 w 12188825"/>
              <a:gd name="connsiteY21" fmla="*/ 3406041 h 4197333"/>
              <a:gd name="connsiteX22" fmla="*/ 6557830 w 12188825"/>
              <a:gd name="connsiteY22" fmla="*/ 504981 h 4197333"/>
              <a:gd name="connsiteX23" fmla="*/ 0 w 12188825"/>
              <a:gd name="connsiteY23" fmla="*/ 1295231 h 4197333"/>
              <a:gd name="connsiteX24" fmla="*/ 0 w 12188825"/>
              <a:gd name="connsiteY24" fmla="*/ 1071872 h 4197333"/>
              <a:gd name="connsiteX25" fmla="*/ 6598281 w 12188825"/>
              <a:gd name="connsiteY25" fmla="*/ 264484 h 4197333"/>
              <a:gd name="connsiteX26" fmla="*/ 12188825 w 12188825"/>
              <a:gd name="connsiteY26" fmla="*/ 3121309 h 4197333"/>
              <a:gd name="connsiteX27" fmla="*/ 12188825 w 12188825"/>
              <a:gd name="connsiteY27" fmla="*/ 3139299 h 4197333"/>
              <a:gd name="connsiteX28" fmla="*/ 6595920 w 12188825"/>
              <a:gd name="connsiteY28" fmla="*/ 276931 h 4197333"/>
              <a:gd name="connsiteX29" fmla="*/ 0 w 12188825"/>
              <a:gd name="connsiteY29" fmla="*/ 1085996 h 4197333"/>
              <a:gd name="connsiteX30" fmla="*/ 0 w 12188825"/>
              <a:gd name="connsiteY30" fmla="*/ 862825 h 4197333"/>
              <a:gd name="connsiteX31" fmla="*/ 2646511 w 12188825"/>
              <a:gd name="connsiteY31" fmla="*/ 0 h 4197333"/>
              <a:gd name="connsiteX32" fmla="*/ 2720736 w 12188825"/>
              <a:gd name="connsiteY32" fmla="*/ 0 h 4197333"/>
              <a:gd name="connsiteX33" fmla="*/ 0 w 12188825"/>
              <a:gd name="connsiteY33" fmla="*/ 876987 h 4197333"/>
              <a:gd name="connsiteX34" fmla="*/ 0 w 12188825"/>
              <a:gd name="connsiteY34" fmla="*/ 673147 h 4197333"/>
              <a:gd name="connsiteX35" fmla="*/ 1741580 w 12188825"/>
              <a:gd name="connsiteY35" fmla="*/ 0 h 4197333"/>
              <a:gd name="connsiteX36" fmla="*/ 1789104 w 12188825"/>
              <a:gd name="connsiteY36" fmla="*/ 0 h 4197333"/>
              <a:gd name="connsiteX37" fmla="*/ 0 w 12188825"/>
              <a:gd name="connsiteY37" fmla="*/ 687359 h 4197333"/>
              <a:gd name="connsiteX38" fmla="*/ 0 w 12188825"/>
              <a:gd name="connsiteY38" fmla="*/ 464649 h 4197333"/>
              <a:gd name="connsiteX39" fmla="*/ 1064931 w 12188825"/>
              <a:gd name="connsiteY39" fmla="*/ 0 h 4197333"/>
              <a:gd name="connsiteX40" fmla="*/ 1102086 w 12188825"/>
              <a:gd name="connsiteY40" fmla="*/ 0 h 4197333"/>
              <a:gd name="connsiteX41" fmla="*/ 0 w 12188825"/>
              <a:gd name="connsiteY41" fmla="*/ 478899 h 4197333"/>
              <a:gd name="connsiteX42" fmla="*/ 0 w 12188825"/>
              <a:gd name="connsiteY42" fmla="*/ 269061 h 4197333"/>
              <a:gd name="connsiteX43" fmla="*/ 562663 w 12188825"/>
              <a:gd name="connsiteY43" fmla="*/ 0 h 4197333"/>
              <a:gd name="connsiteX44" fmla="*/ 594388 w 12188825"/>
              <a:gd name="connsiteY44" fmla="*/ 0 h 4197333"/>
              <a:gd name="connsiteX45" fmla="*/ 0 w 12188825"/>
              <a:gd name="connsiteY45" fmla="*/ 283350 h 4197333"/>
              <a:gd name="connsiteX46" fmla="*/ 0 w 12188825"/>
              <a:gd name="connsiteY46" fmla="*/ 73713 h 4197333"/>
              <a:gd name="connsiteX47" fmla="*/ 142501 w 12188825"/>
              <a:gd name="connsiteY47" fmla="*/ 0 h 4197333"/>
              <a:gd name="connsiteX48" fmla="*/ 170627 w 12188825"/>
              <a:gd name="connsiteY48" fmla="*/ 0 h 4197333"/>
              <a:gd name="connsiteX49" fmla="*/ 0 w 12188825"/>
              <a:gd name="connsiteY49" fmla="*/ 88044 h 4197333"/>
              <a:gd name="connsiteX50" fmla="*/ 9978622 w 12188825"/>
              <a:gd name="connsiteY50" fmla="*/ 0 h 4197333"/>
              <a:gd name="connsiteX51" fmla="*/ 12188825 w 12188825"/>
              <a:gd name="connsiteY51" fmla="*/ 1545274 h 4197333"/>
              <a:gd name="connsiteX52" fmla="*/ 12188825 w 12188825"/>
              <a:gd name="connsiteY52" fmla="*/ 1562568 h 4197333"/>
              <a:gd name="connsiteX53" fmla="*/ 9951134 w 12188825"/>
              <a:gd name="connsiteY53" fmla="*/ 0 h 4197333"/>
              <a:gd name="connsiteX54" fmla="*/ 9459951 w 12188825"/>
              <a:gd name="connsiteY54" fmla="*/ 0 h 4197333"/>
              <a:gd name="connsiteX55" fmla="*/ 12188825 w 12188825"/>
              <a:gd name="connsiteY55" fmla="*/ 1820947 h 4197333"/>
              <a:gd name="connsiteX56" fmla="*/ 12188825 w 12188825"/>
              <a:gd name="connsiteY56" fmla="*/ 1838380 h 4197333"/>
              <a:gd name="connsiteX57" fmla="*/ 9429554 w 12188825"/>
              <a:gd name="connsiteY57" fmla="*/ 0 h 4197333"/>
              <a:gd name="connsiteX58" fmla="*/ 8918855 w 12188825"/>
              <a:gd name="connsiteY58" fmla="*/ 0 h 4197333"/>
              <a:gd name="connsiteX59" fmla="*/ 12188825 w 12188825"/>
              <a:gd name="connsiteY59" fmla="*/ 2072536 h 4197333"/>
              <a:gd name="connsiteX60" fmla="*/ 12188825 w 12188825"/>
              <a:gd name="connsiteY60" fmla="*/ 2090071 h 4197333"/>
              <a:gd name="connsiteX61" fmla="*/ 8884663 w 12188825"/>
              <a:gd name="connsiteY61" fmla="*/ 0 h 4197333"/>
              <a:gd name="connsiteX62" fmla="*/ 8294216 w 12188825"/>
              <a:gd name="connsiteY62" fmla="*/ 0 h 4197333"/>
              <a:gd name="connsiteX63" fmla="*/ 12188825 w 12188825"/>
              <a:gd name="connsiteY63" fmla="*/ 2324556 h 4197333"/>
              <a:gd name="connsiteX64" fmla="*/ 12188825 w 12188825"/>
              <a:gd name="connsiteY64" fmla="*/ 2342179 h 4197333"/>
              <a:gd name="connsiteX65" fmla="*/ 8254311 w 12188825"/>
              <a:gd name="connsiteY65" fmla="*/ 0 h 4197333"/>
              <a:gd name="connsiteX66" fmla="*/ 7489766 w 12188825"/>
              <a:gd name="connsiteY66" fmla="*/ 0 h 4197333"/>
              <a:gd name="connsiteX67" fmla="*/ 12188825 w 12188825"/>
              <a:gd name="connsiteY67" fmla="*/ 2589663 h 4197333"/>
              <a:gd name="connsiteX68" fmla="*/ 12188825 w 12188825"/>
              <a:gd name="connsiteY68" fmla="*/ 2607400 h 4197333"/>
              <a:gd name="connsiteX69" fmla="*/ 7439056 w 12188825"/>
              <a:gd name="connsiteY69" fmla="*/ 0 h 4197333"/>
              <a:gd name="connsiteX70" fmla="*/ 6431078 w 12188825"/>
              <a:gd name="connsiteY70" fmla="*/ 0 h 4197333"/>
              <a:gd name="connsiteX71" fmla="*/ 6636371 w 12188825"/>
              <a:gd name="connsiteY71" fmla="*/ 36434 h 4197333"/>
              <a:gd name="connsiteX72" fmla="*/ 12188825 w 12188825"/>
              <a:gd name="connsiteY72" fmla="*/ 2855150 h 4197333"/>
              <a:gd name="connsiteX73" fmla="*/ 12188825 w 12188825"/>
              <a:gd name="connsiteY73" fmla="*/ 2873027 h 4197333"/>
              <a:gd name="connsiteX74" fmla="*/ 6634010 w 12188825"/>
              <a:gd name="connsiteY74" fmla="*/ 48882 h 4197333"/>
              <a:gd name="connsiteX75" fmla="*/ 6353273 w 12188825"/>
              <a:gd name="connsiteY75" fmla="*/ 0 h 4197333"/>
              <a:gd name="connsiteX76" fmla="*/ 10408723 w 12188825"/>
              <a:gd name="connsiteY76" fmla="*/ 0 h 4197333"/>
              <a:gd name="connsiteX77" fmla="*/ 10434028 w 12188825"/>
              <a:gd name="connsiteY77" fmla="*/ 0 h 4197333"/>
              <a:gd name="connsiteX78" fmla="*/ 12188825 w 12188825"/>
              <a:gd name="connsiteY78" fmla="*/ 1281966 h 4197333"/>
              <a:gd name="connsiteX79" fmla="*/ 12188825 w 12188825"/>
              <a:gd name="connsiteY79" fmla="*/ 1299171 h 4197333"/>
              <a:gd name="connsiteX80" fmla="*/ 10408723 w 12188825"/>
              <a:gd name="connsiteY80" fmla="*/ 0 h 4197333"/>
              <a:gd name="connsiteX81" fmla="*/ 10841871 w 12188825"/>
              <a:gd name="connsiteY81" fmla="*/ 0 h 4197333"/>
              <a:gd name="connsiteX82" fmla="*/ 12188825 w 12188825"/>
              <a:gd name="connsiteY82" fmla="*/ 1020197 h 4197333"/>
              <a:gd name="connsiteX83" fmla="*/ 12188825 w 12188825"/>
              <a:gd name="connsiteY83" fmla="*/ 1037280 h 4197333"/>
              <a:gd name="connsiteX84" fmla="*/ 10818204 w 12188825"/>
              <a:gd name="connsiteY84" fmla="*/ 0 h 4197333"/>
              <a:gd name="connsiteX85" fmla="*/ 11207104 w 12188825"/>
              <a:gd name="connsiteY85" fmla="*/ 0 h 4197333"/>
              <a:gd name="connsiteX86" fmla="*/ 12188825 w 12188825"/>
              <a:gd name="connsiteY86" fmla="*/ 770477 h 4197333"/>
              <a:gd name="connsiteX87" fmla="*/ 12188825 w 12188825"/>
              <a:gd name="connsiteY87" fmla="*/ 787473 h 4197333"/>
              <a:gd name="connsiteX88" fmla="*/ 11184783 w 12188825"/>
              <a:gd name="connsiteY88" fmla="*/ 0 h 4197333"/>
              <a:gd name="connsiteX89" fmla="*/ 11563767 w 12188825"/>
              <a:gd name="connsiteY89" fmla="*/ 0 h 4197333"/>
              <a:gd name="connsiteX90" fmla="*/ 12188825 w 12188825"/>
              <a:gd name="connsiteY90" fmla="*/ 508466 h 4197333"/>
              <a:gd name="connsiteX91" fmla="*/ 12188825 w 12188825"/>
              <a:gd name="connsiteY91" fmla="*/ 525376 h 4197333"/>
              <a:gd name="connsiteX92" fmla="*/ 11542640 w 12188825"/>
              <a:gd name="connsiteY92" fmla="*/ 0 h 4197333"/>
              <a:gd name="connsiteX93" fmla="*/ 11879838 w 12188825"/>
              <a:gd name="connsiteY93" fmla="*/ 0 h 4197333"/>
              <a:gd name="connsiteX94" fmla="*/ 12188825 w 12188825"/>
              <a:gd name="connsiteY94" fmla="*/ 259496 h 4197333"/>
              <a:gd name="connsiteX95" fmla="*/ 12188825 w 12188825"/>
              <a:gd name="connsiteY95" fmla="*/ 276322 h 4197333"/>
              <a:gd name="connsiteX96" fmla="*/ 11859676 w 12188825"/>
              <a:gd name="connsiteY96" fmla="*/ 0 h 419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188825" h="4197333">
                <a:moveTo>
                  <a:pt x="0" y="1879024"/>
                </a:moveTo>
                <a:cubicBezTo>
                  <a:pt x="1823512" y="1021646"/>
                  <a:pt x="4091141" y="714387"/>
                  <a:pt x="6433224" y="1151340"/>
                </a:cubicBezTo>
                <a:cubicBezTo>
                  <a:pt x="8792054" y="1591416"/>
                  <a:pt x="10803616" y="2707514"/>
                  <a:pt x="12188825" y="4178824"/>
                </a:cubicBezTo>
                <a:lnTo>
                  <a:pt x="12188825" y="4197334"/>
                </a:lnTo>
                <a:cubicBezTo>
                  <a:pt x="10805520" y="2723363"/>
                  <a:pt x="8793044" y="1604491"/>
                  <a:pt x="6430862" y="1163789"/>
                </a:cubicBezTo>
                <a:cubicBezTo>
                  <a:pt x="4088373" y="726760"/>
                  <a:pt x="1821595" y="1034919"/>
                  <a:pt x="0" y="1892998"/>
                </a:cubicBezTo>
                <a:close/>
                <a:moveTo>
                  <a:pt x="0" y="1668990"/>
                </a:moveTo>
                <a:cubicBezTo>
                  <a:pt x="1829974" y="797919"/>
                  <a:pt x="4112890" y="483291"/>
                  <a:pt x="6471314" y="923291"/>
                </a:cubicBezTo>
                <a:cubicBezTo>
                  <a:pt x="8808610" y="1359350"/>
                  <a:pt x="10804949" y="2459143"/>
                  <a:pt x="12188825" y="3910562"/>
                </a:cubicBezTo>
                <a:lnTo>
                  <a:pt x="12188825" y="3928958"/>
                </a:lnTo>
                <a:cubicBezTo>
                  <a:pt x="10806790" y="2474916"/>
                  <a:pt x="8809536" y="1372413"/>
                  <a:pt x="6468952" y="935740"/>
                </a:cubicBezTo>
                <a:cubicBezTo>
                  <a:pt x="4110110" y="495659"/>
                  <a:pt x="1828032" y="811209"/>
                  <a:pt x="0" y="1683003"/>
                </a:cubicBezTo>
                <a:close/>
                <a:moveTo>
                  <a:pt x="0" y="1459185"/>
                </a:moveTo>
                <a:cubicBezTo>
                  <a:pt x="1836335" y="574280"/>
                  <a:pt x="4134589" y="252183"/>
                  <a:pt x="6509404" y="695243"/>
                </a:cubicBezTo>
                <a:cubicBezTo>
                  <a:pt x="8825344" y="1127320"/>
                  <a:pt x="10806524" y="2211063"/>
                  <a:pt x="12188825" y="3642819"/>
                </a:cubicBezTo>
                <a:lnTo>
                  <a:pt x="12188825" y="3661089"/>
                </a:lnTo>
                <a:cubicBezTo>
                  <a:pt x="10808314" y="2226748"/>
                  <a:pt x="8826220" y="1140371"/>
                  <a:pt x="6507043" y="707691"/>
                </a:cubicBezTo>
                <a:cubicBezTo>
                  <a:pt x="4131783" y="264547"/>
                  <a:pt x="1834367" y="587588"/>
                  <a:pt x="0" y="1473223"/>
                </a:cubicBezTo>
                <a:close/>
                <a:moveTo>
                  <a:pt x="0" y="1281155"/>
                </a:moveTo>
                <a:cubicBezTo>
                  <a:pt x="1844652" y="377587"/>
                  <a:pt x="4163436" y="45379"/>
                  <a:pt x="6560191" y="492533"/>
                </a:cubicBezTo>
                <a:cubicBezTo>
                  <a:pt x="8847919" y="919347"/>
                  <a:pt x="10808987" y="1982039"/>
                  <a:pt x="12188825" y="3387937"/>
                </a:cubicBezTo>
                <a:lnTo>
                  <a:pt x="12188825" y="3406041"/>
                </a:lnTo>
                <a:cubicBezTo>
                  <a:pt x="10810688" y="1997635"/>
                  <a:pt x="8848706" y="932383"/>
                  <a:pt x="6557830" y="504981"/>
                </a:cubicBezTo>
                <a:cubicBezTo>
                  <a:pt x="4160605" y="57738"/>
                  <a:pt x="1842658" y="390919"/>
                  <a:pt x="0" y="1295231"/>
                </a:cubicBezTo>
                <a:close/>
                <a:moveTo>
                  <a:pt x="0" y="1071872"/>
                </a:moveTo>
                <a:cubicBezTo>
                  <a:pt x="1850772" y="154156"/>
                  <a:pt x="4185008" y="-185754"/>
                  <a:pt x="6598281" y="264484"/>
                </a:cubicBezTo>
                <a:cubicBezTo>
                  <a:pt x="8865034" y="687385"/>
                  <a:pt x="10811107" y="1734555"/>
                  <a:pt x="12188825" y="3121309"/>
                </a:cubicBezTo>
                <a:lnTo>
                  <a:pt x="12188825" y="3139299"/>
                </a:lnTo>
                <a:cubicBezTo>
                  <a:pt x="10812745" y="1750087"/>
                  <a:pt x="8865770" y="700411"/>
                  <a:pt x="6595920" y="276931"/>
                </a:cubicBezTo>
                <a:cubicBezTo>
                  <a:pt x="4182138" y="-173398"/>
                  <a:pt x="1848753" y="167506"/>
                  <a:pt x="0" y="1085996"/>
                </a:cubicBezTo>
                <a:close/>
                <a:moveTo>
                  <a:pt x="0" y="862825"/>
                </a:moveTo>
                <a:cubicBezTo>
                  <a:pt x="801406" y="460562"/>
                  <a:pt x="1694640" y="167144"/>
                  <a:pt x="2646511" y="0"/>
                </a:cubicBezTo>
                <a:lnTo>
                  <a:pt x="2720736" y="0"/>
                </a:lnTo>
                <a:cubicBezTo>
                  <a:pt x="1740742" y="164999"/>
                  <a:pt x="821857" y="463653"/>
                  <a:pt x="0" y="876987"/>
                </a:cubicBezTo>
                <a:close/>
                <a:moveTo>
                  <a:pt x="0" y="673147"/>
                </a:moveTo>
                <a:cubicBezTo>
                  <a:pt x="541349" y="396964"/>
                  <a:pt x="1125335" y="170764"/>
                  <a:pt x="1741580" y="0"/>
                </a:cubicBezTo>
                <a:lnTo>
                  <a:pt x="1789104" y="0"/>
                </a:lnTo>
                <a:cubicBezTo>
                  <a:pt x="1155185" y="172518"/>
                  <a:pt x="555074" y="403614"/>
                  <a:pt x="0" y="687359"/>
                </a:cubicBezTo>
                <a:close/>
                <a:moveTo>
                  <a:pt x="0" y="464649"/>
                </a:moveTo>
                <a:cubicBezTo>
                  <a:pt x="338905" y="289630"/>
                  <a:pt x="694740" y="134296"/>
                  <a:pt x="1064931" y="0"/>
                </a:cubicBezTo>
                <a:lnTo>
                  <a:pt x="1102086" y="0"/>
                </a:lnTo>
                <a:cubicBezTo>
                  <a:pt x="718465" y="137576"/>
                  <a:pt x="350153" y="297711"/>
                  <a:pt x="0" y="478899"/>
                </a:cubicBezTo>
                <a:close/>
                <a:moveTo>
                  <a:pt x="0" y="269061"/>
                </a:moveTo>
                <a:cubicBezTo>
                  <a:pt x="182704" y="173553"/>
                  <a:pt x="370394" y="83795"/>
                  <a:pt x="562663" y="0"/>
                </a:cubicBezTo>
                <a:lnTo>
                  <a:pt x="594388" y="0"/>
                </a:lnTo>
                <a:cubicBezTo>
                  <a:pt x="391005" y="87872"/>
                  <a:pt x="192715" y="182406"/>
                  <a:pt x="0" y="283350"/>
                </a:cubicBezTo>
                <a:close/>
                <a:moveTo>
                  <a:pt x="0" y="73713"/>
                </a:moveTo>
                <a:cubicBezTo>
                  <a:pt x="47166" y="48756"/>
                  <a:pt x="94669" y="24184"/>
                  <a:pt x="142501" y="0"/>
                </a:cubicBezTo>
                <a:lnTo>
                  <a:pt x="170627" y="0"/>
                </a:lnTo>
                <a:cubicBezTo>
                  <a:pt x="113275" y="28792"/>
                  <a:pt x="56396" y="58142"/>
                  <a:pt x="0" y="88044"/>
                </a:cubicBezTo>
                <a:close/>
                <a:moveTo>
                  <a:pt x="9978622" y="0"/>
                </a:moveTo>
                <a:cubicBezTo>
                  <a:pt x="10808618" y="429691"/>
                  <a:pt x="11552403" y="952889"/>
                  <a:pt x="12188825" y="1545274"/>
                </a:cubicBezTo>
                <a:lnTo>
                  <a:pt x="12188825" y="1562568"/>
                </a:lnTo>
                <a:cubicBezTo>
                  <a:pt x="11545890" y="962523"/>
                  <a:pt x="10792696" y="433229"/>
                  <a:pt x="9951134" y="0"/>
                </a:cubicBezTo>
                <a:close/>
                <a:moveTo>
                  <a:pt x="9459951" y="0"/>
                </a:moveTo>
                <a:cubicBezTo>
                  <a:pt x="10502831" y="477646"/>
                  <a:pt x="11424992" y="1099035"/>
                  <a:pt x="12188825" y="1820947"/>
                </a:cubicBezTo>
                <a:lnTo>
                  <a:pt x="12188825" y="1838380"/>
                </a:lnTo>
                <a:cubicBezTo>
                  <a:pt x="11418288" y="1108144"/>
                  <a:pt x="10485627" y="480421"/>
                  <a:pt x="9429554" y="0"/>
                </a:cubicBezTo>
                <a:close/>
                <a:moveTo>
                  <a:pt x="8918855" y="0"/>
                </a:moveTo>
                <a:cubicBezTo>
                  <a:pt x="10187534" y="506452"/>
                  <a:pt x="11297835" y="1220643"/>
                  <a:pt x="12188825" y="2072536"/>
                </a:cubicBezTo>
                <a:lnTo>
                  <a:pt x="12188825" y="2090071"/>
                </a:lnTo>
                <a:cubicBezTo>
                  <a:pt x="11290788" y="1229052"/>
                  <a:pt x="10168515" y="508225"/>
                  <a:pt x="8884663" y="0"/>
                </a:cubicBezTo>
                <a:close/>
                <a:moveTo>
                  <a:pt x="8294216" y="0"/>
                </a:moveTo>
                <a:cubicBezTo>
                  <a:pt x="9827240" y="515180"/>
                  <a:pt x="11157600" y="1327005"/>
                  <a:pt x="12188825" y="2324556"/>
                </a:cubicBezTo>
                <a:lnTo>
                  <a:pt x="12188825" y="2342179"/>
                </a:lnTo>
                <a:cubicBezTo>
                  <a:pt x="11149906" y="1334354"/>
                  <a:pt x="9805377" y="515446"/>
                  <a:pt x="8254311" y="0"/>
                </a:cubicBezTo>
                <a:close/>
                <a:moveTo>
                  <a:pt x="7489766" y="0"/>
                </a:moveTo>
                <a:cubicBezTo>
                  <a:pt x="9366680" y="488329"/>
                  <a:pt x="10985267" y="1411612"/>
                  <a:pt x="12188825" y="2589663"/>
                </a:cubicBezTo>
                <a:lnTo>
                  <a:pt x="12188825" y="2607400"/>
                </a:lnTo>
                <a:cubicBezTo>
                  <a:pt x="10976075" y="1416945"/>
                  <a:pt x="9339129" y="485752"/>
                  <a:pt x="7439056" y="0"/>
                </a:cubicBezTo>
                <a:close/>
                <a:moveTo>
                  <a:pt x="6431078" y="0"/>
                </a:moveTo>
                <a:cubicBezTo>
                  <a:pt x="6499437" y="11511"/>
                  <a:pt x="6567872" y="23655"/>
                  <a:pt x="6636371" y="36434"/>
                </a:cubicBezTo>
                <a:cubicBezTo>
                  <a:pt x="8882315" y="455453"/>
                  <a:pt x="10813430" y="1487337"/>
                  <a:pt x="12188825" y="2855150"/>
                </a:cubicBezTo>
                <a:lnTo>
                  <a:pt x="12188825" y="2873027"/>
                </a:lnTo>
                <a:cubicBezTo>
                  <a:pt x="10815005" y="1502793"/>
                  <a:pt x="8883000" y="468470"/>
                  <a:pt x="6634010" y="48882"/>
                </a:cubicBezTo>
                <a:cubicBezTo>
                  <a:pt x="6540295" y="31400"/>
                  <a:pt x="6446720" y="15110"/>
                  <a:pt x="6353273" y="0"/>
                </a:cubicBezTo>
                <a:close/>
                <a:moveTo>
                  <a:pt x="10408723" y="0"/>
                </a:moveTo>
                <a:lnTo>
                  <a:pt x="10434028" y="0"/>
                </a:lnTo>
                <a:cubicBezTo>
                  <a:pt x="11081546" y="373076"/>
                  <a:pt x="11670229" y="804698"/>
                  <a:pt x="12188825" y="1281966"/>
                </a:cubicBezTo>
                <a:lnTo>
                  <a:pt x="12188825" y="1299171"/>
                </a:lnTo>
                <a:cubicBezTo>
                  <a:pt x="11663817" y="814739"/>
                  <a:pt x="11066564" y="377177"/>
                  <a:pt x="10408723" y="0"/>
                </a:cubicBezTo>
                <a:close/>
                <a:moveTo>
                  <a:pt x="10841871" y="0"/>
                </a:moveTo>
                <a:cubicBezTo>
                  <a:pt x="11329754" y="307917"/>
                  <a:pt x="11780525" y="650026"/>
                  <a:pt x="12188825" y="1020197"/>
                </a:cubicBezTo>
                <a:lnTo>
                  <a:pt x="12188825" y="1037280"/>
                </a:lnTo>
                <a:cubicBezTo>
                  <a:pt x="11774151" y="660359"/>
                  <a:pt x="11315407" y="312438"/>
                  <a:pt x="10818204" y="0"/>
                </a:cubicBezTo>
                <a:close/>
                <a:moveTo>
                  <a:pt x="11207104" y="0"/>
                </a:moveTo>
                <a:cubicBezTo>
                  <a:pt x="11556149" y="239625"/>
                  <a:pt x="11884117" y="497284"/>
                  <a:pt x="12188825" y="770477"/>
                </a:cubicBezTo>
                <a:lnTo>
                  <a:pt x="12188825" y="787473"/>
                </a:lnTo>
                <a:cubicBezTo>
                  <a:pt x="11877756" y="507867"/>
                  <a:pt x="11542296" y="244481"/>
                  <a:pt x="11184783" y="0"/>
                </a:cubicBezTo>
                <a:close/>
                <a:moveTo>
                  <a:pt x="11563767" y="0"/>
                </a:moveTo>
                <a:cubicBezTo>
                  <a:pt x="11781465" y="162461"/>
                  <a:pt x="11990008" y="332176"/>
                  <a:pt x="12188825" y="508466"/>
                </a:cubicBezTo>
                <a:lnTo>
                  <a:pt x="12188825" y="525376"/>
                </a:lnTo>
                <a:cubicBezTo>
                  <a:pt x="11983647" y="342983"/>
                  <a:pt x="11768031" y="167606"/>
                  <a:pt x="11542640" y="0"/>
                </a:cubicBezTo>
                <a:close/>
                <a:moveTo>
                  <a:pt x="11879838" y="0"/>
                </a:moveTo>
                <a:cubicBezTo>
                  <a:pt x="11985234" y="84769"/>
                  <a:pt x="12088254" y="171297"/>
                  <a:pt x="12188825" y="259496"/>
                </a:cubicBezTo>
                <a:lnTo>
                  <a:pt x="12188825" y="276322"/>
                </a:lnTo>
                <a:cubicBezTo>
                  <a:pt x="12081868" y="182285"/>
                  <a:pt x="11972118" y="90142"/>
                  <a:pt x="11859676" y="0"/>
                </a:cubicBezTo>
                <a:close/>
              </a:path>
            </a:pathLst>
          </a:custGeom>
          <a:gradFill>
            <a:gsLst>
              <a:gs pos="0">
                <a:schemeClr val="accent1">
                  <a:lumMod val="60000"/>
                  <a:lumOff val="40000"/>
                  <a:alpha val="0"/>
                </a:schemeClr>
              </a:gs>
              <a:gs pos="59000">
                <a:schemeClr val="accent1">
                  <a:lumMod val="60000"/>
                  <a:lumOff val="40000"/>
                  <a:alpha val="53000"/>
                </a:schemeClr>
              </a:gs>
              <a:gs pos="100000">
                <a:schemeClr val="accent1">
                  <a:lumMod val="60000"/>
                  <a:lumOff val="40000"/>
                  <a:alpha val="0"/>
                </a:schemeClr>
              </a:gs>
            </a:gsLst>
            <a:lin ang="10148114" scaled="0"/>
          </a:gradFill>
          <a:ln w="12690" cap="flat">
            <a:noFill/>
            <a:prstDash val="solid"/>
            <a:miter/>
          </a:ln>
        </p:spPr>
        <p:txBody>
          <a:bodyPr rtlCol="0" anchor="ctr"/>
          <a:lstStyle/>
          <a:p>
            <a:endParaRPr lang="en-US" dirty="0">
              <a:cs typeface="Arial" panose="020B0604020202020204" pitchFamily="34" charset="0"/>
            </a:endParaRPr>
          </a:p>
        </p:txBody>
      </p:sp>
      <p:sp>
        <p:nvSpPr>
          <p:cNvPr id="2" name="标题 1"/>
          <p:cNvSpPr>
            <a:spLocks noGrp="1"/>
          </p:cNvSpPr>
          <p:nvPr userDrawn="1">
            <p:ph type="ctrTitle" hasCustomPrompt="1"/>
            <p:custDataLst>
              <p:tags r:id="rId8"/>
            </p:custDataLst>
          </p:nvPr>
        </p:nvSpPr>
        <p:spPr>
          <a:xfrm>
            <a:off x="838200" y="390525"/>
            <a:ext cx="10515600" cy="2959575"/>
          </a:xfrm>
        </p:spPr>
        <p:txBody>
          <a:bodyPr wrap="square" anchor="b">
            <a:normAutofit/>
          </a:bodyPr>
          <a:lstStyle>
            <a:lvl1pPr algn="ctr">
              <a:lnSpc>
                <a:spcPct val="100000"/>
              </a:lnSpc>
              <a:defRPr sz="5800" b="0">
                <a:solidFill>
                  <a:schemeClr val="tx2"/>
                </a:solidFill>
                <a:latin typeface="+mj-lt"/>
              </a:defRPr>
            </a:lvl1pPr>
          </a:lstStyle>
          <a:p>
            <a:r>
              <a:rPr lang="en-US" dirty="0">
                <a:latin typeface="+mj-lt"/>
              </a:rPr>
              <a:t>Click to add title</a:t>
            </a:r>
            <a:endParaRPr lang="en-US" dirty="0"/>
          </a:p>
        </p:txBody>
      </p:sp>
      <p:sp>
        <p:nvSpPr>
          <p:cNvPr id="4" name="日期占位符 3"/>
          <p:cNvSpPr>
            <a:spLocks noGrp="1"/>
          </p:cNvSpPr>
          <p:nvPr userDrawn="1">
            <p:ph type="dt" sz="half" idx="10"/>
            <p:custDataLst>
              <p:tags r:id="rId9"/>
            </p:custDataLst>
          </p:nvPr>
        </p:nvSpPr>
        <p:spPr/>
        <p:txBody>
          <a:bodyPr wrap="square">
            <a:normAutofit/>
          </a:bodyPr>
          <a:lstStyle/>
          <a:p>
            <a:r>
              <a:rPr lang="en-US"/>
              <a:t>Date Area</a:t>
            </a:r>
            <a:endParaRPr lang="en-US"/>
          </a:p>
        </p:txBody>
      </p:sp>
      <p:sp>
        <p:nvSpPr>
          <p:cNvPr id="5" name="页脚占位符 4"/>
          <p:cNvSpPr>
            <a:spLocks noGrp="1"/>
          </p:cNvSpPr>
          <p:nvPr userDrawn="1">
            <p:ph type="ftr" sz="quarter" idx="11"/>
            <p:custDataLst>
              <p:tags r:id="rId10"/>
            </p:custDataLst>
          </p:nvPr>
        </p:nvSpPr>
        <p:spPr/>
        <p:txBody>
          <a:bodyPr>
            <a:normAutofit/>
          </a:bodyPr>
          <a:lstStyle/>
          <a:p>
            <a:endParaRPr lang="en-US" dirty="0"/>
          </a:p>
        </p:txBody>
      </p:sp>
      <p:sp>
        <p:nvSpPr>
          <p:cNvPr id="6" name="灯片编号占位符 5"/>
          <p:cNvSpPr>
            <a:spLocks noGrp="1"/>
          </p:cNvSpPr>
          <p:nvPr userDrawn="1">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24" name="署名占位符 10"/>
          <p:cNvSpPr>
            <a:spLocks noGrp="1"/>
          </p:cNvSpPr>
          <p:nvPr userDrawn="1">
            <p:ph type="body" sz="quarter" idx="17" hasCustomPrompt="1"/>
            <p:custDataLst>
              <p:tags r:id="rId12"/>
            </p:custDataLst>
          </p:nvPr>
        </p:nvSpPr>
        <p:spPr>
          <a:xfrm>
            <a:off x="3956304" y="4169664"/>
            <a:ext cx="4251960" cy="813816"/>
          </a:xfrm>
        </p:spPr>
        <p:txBody>
          <a:bodyPr wrap="square" anchor="ctr">
            <a:normAutofit/>
          </a:bodyPr>
          <a:lstStyle>
            <a:lvl1pPr marL="0" indent="0" algn="ctr">
              <a:lnSpc>
                <a:spcPct val="100000"/>
              </a:lnSpc>
              <a:buNone/>
              <a:defRPr sz="2400">
                <a:solidFill>
                  <a:schemeClr val="accent2">
                    <a:lumMod val="50000"/>
                  </a:schemeClr>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anchor="b">
            <a:normAutofit/>
          </a:bodyPr>
          <a:lstStyle>
            <a:lvl1pPr algn="l">
              <a:defRPr sz="3600">
                <a:solidFill>
                  <a:schemeClr val="tx2"/>
                </a:solidFill>
                <a:latin typeface="+mj-lt"/>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12" name="Vector 21_#color_$accent1_$accent1_$accent1-2098&amp;4170"/>
          <p:cNvSpPr/>
          <p:nvPr userDrawn="1">
            <p:custDataLst>
              <p:tags r:id="rId2"/>
            </p:custDataLst>
          </p:nvPr>
        </p:nvSpPr>
        <p:spPr>
          <a:xfrm>
            <a:off x="9525"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3" name="Vector 21_#color_$accent1_$accent1_$accent1-2098&amp;4170"/>
          <p:cNvSpPr/>
          <p:nvPr userDrawn="1">
            <p:custDataLst>
              <p:tags r:id="rId3"/>
            </p:custDataLst>
          </p:nvPr>
        </p:nvSpPr>
        <p:spPr>
          <a:xfrm>
            <a:off x="6350"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4" name="Vector 20_#color_$accent1_$accent1_$accent1_4-2098&amp;4173"/>
          <p:cNvSpPr/>
          <p:nvPr userDrawn="1">
            <p:custDataLst>
              <p:tags r:id="rId4"/>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5" name="Vector 20_#color_$accent1_$accent1_$accent1_4-2098&amp;4173"/>
          <p:cNvSpPr/>
          <p:nvPr userDrawn="1">
            <p:custDataLst>
              <p:tags r:id="rId5"/>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9" name="图片 10" descr="C:/Users/kingsoft/AppData/Local/Temp/fig2wpp/@svg_glod_#color_$accent2_3_$accent2_3_$accent2_3_$accent2_3-2098&amp;3921.svg"/>
          <p:cNvSpPr/>
          <p:nvPr userDrawn="1">
            <p:custDataLst>
              <p:tags r:id="rId6"/>
            </p:custDataLst>
          </p:nvPr>
        </p:nvSpPr>
        <p:spPr>
          <a:xfrm>
            <a:off x="0" y="0"/>
            <a:ext cx="12188825" cy="4197333"/>
          </a:xfrm>
          <a:custGeom>
            <a:avLst/>
            <a:gdLst>
              <a:gd name="connsiteX0" fmla="*/ 0 w 12188825"/>
              <a:gd name="connsiteY0" fmla="*/ 1879024 h 4197333"/>
              <a:gd name="connsiteX1" fmla="*/ 6433224 w 12188825"/>
              <a:gd name="connsiteY1" fmla="*/ 1151340 h 4197333"/>
              <a:gd name="connsiteX2" fmla="*/ 12188825 w 12188825"/>
              <a:gd name="connsiteY2" fmla="*/ 4178824 h 4197333"/>
              <a:gd name="connsiteX3" fmla="*/ 12188825 w 12188825"/>
              <a:gd name="connsiteY3" fmla="*/ 4197334 h 4197333"/>
              <a:gd name="connsiteX4" fmla="*/ 6430862 w 12188825"/>
              <a:gd name="connsiteY4" fmla="*/ 1163789 h 4197333"/>
              <a:gd name="connsiteX5" fmla="*/ 0 w 12188825"/>
              <a:gd name="connsiteY5" fmla="*/ 1892998 h 4197333"/>
              <a:gd name="connsiteX6" fmla="*/ 0 w 12188825"/>
              <a:gd name="connsiteY6" fmla="*/ 1668990 h 4197333"/>
              <a:gd name="connsiteX7" fmla="*/ 6471314 w 12188825"/>
              <a:gd name="connsiteY7" fmla="*/ 923291 h 4197333"/>
              <a:gd name="connsiteX8" fmla="*/ 12188825 w 12188825"/>
              <a:gd name="connsiteY8" fmla="*/ 3910562 h 4197333"/>
              <a:gd name="connsiteX9" fmla="*/ 12188825 w 12188825"/>
              <a:gd name="connsiteY9" fmla="*/ 3928958 h 4197333"/>
              <a:gd name="connsiteX10" fmla="*/ 6468952 w 12188825"/>
              <a:gd name="connsiteY10" fmla="*/ 935740 h 4197333"/>
              <a:gd name="connsiteX11" fmla="*/ 0 w 12188825"/>
              <a:gd name="connsiteY11" fmla="*/ 1683003 h 4197333"/>
              <a:gd name="connsiteX12" fmla="*/ 0 w 12188825"/>
              <a:gd name="connsiteY12" fmla="*/ 1459185 h 4197333"/>
              <a:gd name="connsiteX13" fmla="*/ 6509404 w 12188825"/>
              <a:gd name="connsiteY13" fmla="*/ 695243 h 4197333"/>
              <a:gd name="connsiteX14" fmla="*/ 12188825 w 12188825"/>
              <a:gd name="connsiteY14" fmla="*/ 3642819 h 4197333"/>
              <a:gd name="connsiteX15" fmla="*/ 12188825 w 12188825"/>
              <a:gd name="connsiteY15" fmla="*/ 3661089 h 4197333"/>
              <a:gd name="connsiteX16" fmla="*/ 6507043 w 12188825"/>
              <a:gd name="connsiteY16" fmla="*/ 707691 h 4197333"/>
              <a:gd name="connsiteX17" fmla="*/ 0 w 12188825"/>
              <a:gd name="connsiteY17" fmla="*/ 1473223 h 4197333"/>
              <a:gd name="connsiteX18" fmla="*/ 0 w 12188825"/>
              <a:gd name="connsiteY18" fmla="*/ 1281155 h 4197333"/>
              <a:gd name="connsiteX19" fmla="*/ 6560191 w 12188825"/>
              <a:gd name="connsiteY19" fmla="*/ 492533 h 4197333"/>
              <a:gd name="connsiteX20" fmla="*/ 12188825 w 12188825"/>
              <a:gd name="connsiteY20" fmla="*/ 3387937 h 4197333"/>
              <a:gd name="connsiteX21" fmla="*/ 12188825 w 12188825"/>
              <a:gd name="connsiteY21" fmla="*/ 3406041 h 4197333"/>
              <a:gd name="connsiteX22" fmla="*/ 6557830 w 12188825"/>
              <a:gd name="connsiteY22" fmla="*/ 504981 h 4197333"/>
              <a:gd name="connsiteX23" fmla="*/ 0 w 12188825"/>
              <a:gd name="connsiteY23" fmla="*/ 1295231 h 4197333"/>
              <a:gd name="connsiteX24" fmla="*/ 0 w 12188825"/>
              <a:gd name="connsiteY24" fmla="*/ 1071872 h 4197333"/>
              <a:gd name="connsiteX25" fmla="*/ 6598281 w 12188825"/>
              <a:gd name="connsiteY25" fmla="*/ 264484 h 4197333"/>
              <a:gd name="connsiteX26" fmla="*/ 12188825 w 12188825"/>
              <a:gd name="connsiteY26" fmla="*/ 3121309 h 4197333"/>
              <a:gd name="connsiteX27" fmla="*/ 12188825 w 12188825"/>
              <a:gd name="connsiteY27" fmla="*/ 3139299 h 4197333"/>
              <a:gd name="connsiteX28" fmla="*/ 6595920 w 12188825"/>
              <a:gd name="connsiteY28" fmla="*/ 276931 h 4197333"/>
              <a:gd name="connsiteX29" fmla="*/ 0 w 12188825"/>
              <a:gd name="connsiteY29" fmla="*/ 1085996 h 4197333"/>
              <a:gd name="connsiteX30" fmla="*/ 0 w 12188825"/>
              <a:gd name="connsiteY30" fmla="*/ 862825 h 4197333"/>
              <a:gd name="connsiteX31" fmla="*/ 2646511 w 12188825"/>
              <a:gd name="connsiteY31" fmla="*/ 0 h 4197333"/>
              <a:gd name="connsiteX32" fmla="*/ 2720736 w 12188825"/>
              <a:gd name="connsiteY32" fmla="*/ 0 h 4197333"/>
              <a:gd name="connsiteX33" fmla="*/ 0 w 12188825"/>
              <a:gd name="connsiteY33" fmla="*/ 876987 h 4197333"/>
              <a:gd name="connsiteX34" fmla="*/ 0 w 12188825"/>
              <a:gd name="connsiteY34" fmla="*/ 673147 h 4197333"/>
              <a:gd name="connsiteX35" fmla="*/ 1741580 w 12188825"/>
              <a:gd name="connsiteY35" fmla="*/ 0 h 4197333"/>
              <a:gd name="connsiteX36" fmla="*/ 1789104 w 12188825"/>
              <a:gd name="connsiteY36" fmla="*/ 0 h 4197333"/>
              <a:gd name="connsiteX37" fmla="*/ 0 w 12188825"/>
              <a:gd name="connsiteY37" fmla="*/ 687359 h 4197333"/>
              <a:gd name="connsiteX38" fmla="*/ 0 w 12188825"/>
              <a:gd name="connsiteY38" fmla="*/ 464649 h 4197333"/>
              <a:gd name="connsiteX39" fmla="*/ 1064931 w 12188825"/>
              <a:gd name="connsiteY39" fmla="*/ 0 h 4197333"/>
              <a:gd name="connsiteX40" fmla="*/ 1102086 w 12188825"/>
              <a:gd name="connsiteY40" fmla="*/ 0 h 4197333"/>
              <a:gd name="connsiteX41" fmla="*/ 0 w 12188825"/>
              <a:gd name="connsiteY41" fmla="*/ 478899 h 4197333"/>
              <a:gd name="connsiteX42" fmla="*/ 0 w 12188825"/>
              <a:gd name="connsiteY42" fmla="*/ 269061 h 4197333"/>
              <a:gd name="connsiteX43" fmla="*/ 562663 w 12188825"/>
              <a:gd name="connsiteY43" fmla="*/ 0 h 4197333"/>
              <a:gd name="connsiteX44" fmla="*/ 594388 w 12188825"/>
              <a:gd name="connsiteY44" fmla="*/ 0 h 4197333"/>
              <a:gd name="connsiteX45" fmla="*/ 0 w 12188825"/>
              <a:gd name="connsiteY45" fmla="*/ 283350 h 4197333"/>
              <a:gd name="connsiteX46" fmla="*/ 0 w 12188825"/>
              <a:gd name="connsiteY46" fmla="*/ 73713 h 4197333"/>
              <a:gd name="connsiteX47" fmla="*/ 142501 w 12188825"/>
              <a:gd name="connsiteY47" fmla="*/ 0 h 4197333"/>
              <a:gd name="connsiteX48" fmla="*/ 170627 w 12188825"/>
              <a:gd name="connsiteY48" fmla="*/ 0 h 4197333"/>
              <a:gd name="connsiteX49" fmla="*/ 0 w 12188825"/>
              <a:gd name="connsiteY49" fmla="*/ 88044 h 4197333"/>
              <a:gd name="connsiteX50" fmla="*/ 9978622 w 12188825"/>
              <a:gd name="connsiteY50" fmla="*/ 0 h 4197333"/>
              <a:gd name="connsiteX51" fmla="*/ 12188825 w 12188825"/>
              <a:gd name="connsiteY51" fmla="*/ 1545274 h 4197333"/>
              <a:gd name="connsiteX52" fmla="*/ 12188825 w 12188825"/>
              <a:gd name="connsiteY52" fmla="*/ 1562568 h 4197333"/>
              <a:gd name="connsiteX53" fmla="*/ 9951134 w 12188825"/>
              <a:gd name="connsiteY53" fmla="*/ 0 h 4197333"/>
              <a:gd name="connsiteX54" fmla="*/ 9459951 w 12188825"/>
              <a:gd name="connsiteY54" fmla="*/ 0 h 4197333"/>
              <a:gd name="connsiteX55" fmla="*/ 12188825 w 12188825"/>
              <a:gd name="connsiteY55" fmla="*/ 1820947 h 4197333"/>
              <a:gd name="connsiteX56" fmla="*/ 12188825 w 12188825"/>
              <a:gd name="connsiteY56" fmla="*/ 1838380 h 4197333"/>
              <a:gd name="connsiteX57" fmla="*/ 9429554 w 12188825"/>
              <a:gd name="connsiteY57" fmla="*/ 0 h 4197333"/>
              <a:gd name="connsiteX58" fmla="*/ 8918855 w 12188825"/>
              <a:gd name="connsiteY58" fmla="*/ 0 h 4197333"/>
              <a:gd name="connsiteX59" fmla="*/ 12188825 w 12188825"/>
              <a:gd name="connsiteY59" fmla="*/ 2072536 h 4197333"/>
              <a:gd name="connsiteX60" fmla="*/ 12188825 w 12188825"/>
              <a:gd name="connsiteY60" fmla="*/ 2090071 h 4197333"/>
              <a:gd name="connsiteX61" fmla="*/ 8884663 w 12188825"/>
              <a:gd name="connsiteY61" fmla="*/ 0 h 4197333"/>
              <a:gd name="connsiteX62" fmla="*/ 8294216 w 12188825"/>
              <a:gd name="connsiteY62" fmla="*/ 0 h 4197333"/>
              <a:gd name="connsiteX63" fmla="*/ 12188825 w 12188825"/>
              <a:gd name="connsiteY63" fmla="*/ 2324556 h 4197333"/>
              <a:gd name="connsiteX64" fmla="*/ 12188825 w 12188825"/>
              <a:gd name="connsiteY64" fmla="*/ 2342179 h 4197333"/>
              <a:gd name="connsiteX65" fmla="*/ 8254311 w 12188825"/>
              <a:gd name="connsiteY65" fmla="*/ 0 h 4197333"/>
              <a:gd name="connsiteX66" fmla="*/ 7489766 w 12188825"/>
              <a:gd name="connsiteY66" fmla="*/ 0 h 4197333"/>
              <a:gd name="connsiteX67" fmla="*/ 12188825 w 12188825"/>
              <a:gd name="connsiteY67" fmla="*/ 2589663 h 4197333"/>
              <a:gd name="connsiteX68" fmla="*/ 12188825 w 12188825"/>
              <a:gd name="connsiteY68" fmla="*/ 2607400 h 4197333"/>
              <a:gd name="connsiteX69" fmla="*/ 7439056 w 12188825"/>
              <a:gd name="connsiteY69" fmla="*/ 0 h 4197333"/>
              <a:gd name="connsiteX70" fmla="*/ 6431078 w 12188825"/>
              <a:gd name="connsiteY70" fmla="*/ 0 h 4197333"/>
              <a:gd name="connsiteX71" fmla="*/ 6636371 w 12188825"/>
              <a:gd name="connsiteY71" fmla="*/ 36434 h 4197333"/>
              <a:gd name="connsiteX72" fmla="*/ 12188825 w 12188825"/>
              <a:gd name="connsiteY72" fmla="*/ 2855150 h 4197333"/>
              <a:gd name="connsiteX73" fmla="*/ 12188825 w 12188825"/>
              <a:gd name="connsiteY73" fmla="*/ 2873027 h 4197333"/>
              <a:gd name="connsiteX74" fmla="*/ 6634010 w 12188825"/>
              <a:gd name="connsiteY74" fmla="*/ 48882 h 4197333"/>
              <a:gd name="connsiteX75" fmla="*/ 6353273 w 12188825"/>
              <a:gd name="connsiteY75" fmla="*/ 0 h 4197333"/>
              <a:gd name="connsiteX76" fmla="*/ 10408723 w 12188825"/>
              <a:gd name="connsiteY76" fmla="*/ 0 h 4197333"/>
              <a:gd name="connsiteX77" fmla="*/ 10434028 w 12188825"/>
              <a:gd name="connsiteY77" fmla="*/ 0 h 4197333"/>
              <a:gd name="connsiteX78" fmla="*/ 12188825 w 12188825"/>
              <a:gd name="connsiteY78" fmla="*/ 1281966 h 4197333"/>
              <a:gd name="connsiteX79" fmla="*/ 12188825 w 12188825"/>
              <a:gd name="connsiteY79" fmla="*/ 1299171 h 4197333"/>
              <a:gd name="connsiteX80" fmla="*/ 10408723 w 12188825"/>
              <a:gd name="connsiteY80" fmla="*/ 0 h 4197333"/>
              <a:gd name="connsiteX81" fmla="*/ 10841871 w 12188825"/>
              <a:gd name="connsiteY81" fmla="*/ 0 h 4197333"/>
              <a:gd name="connsiteX82" fmla="*/ 12188825 w 12188825"/>
              <a:gd name="connsiteY82" fmla="*/ 1020197 h 4197333"/>
              <a:gd name="connsiteX83" fmla="*/ 12188825 w 12188825"/>
              <a:gd name="connsiteY83" fmla="*/ 1037280 h 4197333"/>
              <a:gd name="connsiteX84" fmla="*/ 10818204 w 12188825"/>
              <a:gd name="connsiteY84" fmla="*/ 0 h 4197333"/>
              <a:gd name="connsiteX85" fmla="*/ 11207104 w 12188825"/>
              <a:gd name="connsiteY85" fmla="*/ 0 h 4197333"/>
              <a:gd name="connsiteX86" fmla="*/ 12188825 w 12188825"/>
              <a:gd name="connsiteY86" fmla="*/ 770477 h 4197333"/>
              <a:gd name="connsiteX87" fmla="*/ 12188825 w 12188825"/>
              <a:gd name="connsiteY87" fmla="*/ 787473 h 4197333"/>
              <a:gd name="connsiteX88" fmla="*/ 11184783 w 12188825"/>
              <a:gd name="connsiteY88" fmla="*/ 0 h 4197333"/>
              <a:gd name="connsiteX89" fmla="*/ 11563767 w 12188825"/>
              <a:gd name="connsiteY89" fmla="*/ 0 h 4197333"/>
              <a:gd name="connsiteX90" fmla="*/ 12188825 w 12188825"/>
              <a:gd name="connsiteY90" fmla="*/ 508466 h 4197333"/>
              <a:gd name="connsiteX91" fmla="*/ 12188825 w 12188825"/>
              <a:gd name="connsiteY91" fmla="*/ 525376 h 4197333"/>
              <a:gd name="connsiteX92" fmla="*/ 11542640 w 12188825"/>
              <a:gd name="connsiteY92" fmla="*/ 0 h 4197333"/>
              <a:gd name="connsiteX93" fmla="*/ 11879838 w 12188825"/>
              <a:gd name="connsiteY93" fmla="*/ 0 h 4197333"/>
              <a:gd name="connsiteX94" fmla="*/ 12188825 w 12188825"/>
              <a:gd name="connsiteY94" fmla="*/ 259496 h 4197333"/>
              <a:gd name="connsiteX95" fmla="*/ 12188825 w 12188825"/>
              <a:gd name="connsiteY95" fmla="*/ 276322 h 4197333"/>
              <a:gd name="connsiteX96" fmla="*/ 11859676 w 12188825"/>
              <a:gd name="connsiteY96" fmla="*/ 0 h 419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2188825" h="4197333">
                <a:moveTo>
                  <a:pt x="0" y="1879024"/>
                </a:moveTo>
                <a:cubicBezTo>
                  <a:pt x="1823512" y="1021646"/>
                  <a:pt x="4091141" y="714387"/>
                  <a:pt x="6433224" y="1151340"/>
                </a:cubicBezTo>
                <a:cubicBezTo>
                  <a:pt x="8792054" y="1591416"/>
                  <a:pt x="10803616" y="2707514"/>
                  <a:pt x="12188825" y="4178824"/>
                </a:cubicBezTo>
                <a:lnTo>
                  <a:pt x="12188825" y="4197334"/>
                </a:lnTo>
                <a:cubicBezTo>
                  <a:pt x="10805520" y="2723363"/>
                  <a:pt x="8793044" y="1604491"/>
                  <a:pt x="6430862" y="1163789"/>
                </a:cubicBezTo>
                <a:cubicBezTo>
                  <a:pt x="4088373" y="726760"/>
                  <a:pt x="1821595" y="1034919"/>
                  <a:pt x="0" y="1892998"/>
                </a:cubicBezTo>
                <a:close/>
                <a:moveTo>
                  <a:pt x="0" y="1668990"/>
                </a:moveTo>
                <a:cubicBezTo>
                  <a:pt x="1829974" y="797919"/>
                  <a:pt x="4112890" y="483291"/>
                  <a:pt x="6471314" y="923291"/>
                </a:cubicBezTo>
                <a:cubicBezTo>
                  <a:pt x="8808610" y="1359350"/>
                  <a:pt x="10804949" y="2459143"/>
                  <a:pt x="12188825" y="3910562"/>
                </a:cubicBezTo>
                <a:lnTo>
                  <a:pt x="12188825" y="3928958"/>
                </a:lnTo>
                <a:cubicBezTo>
                  <a:pt x="10806790" y="2474916"/>
                  <a:pt x="8809536" y="1372413"/>
                  <a:pt x="6468952" y="935740"/>
                </a:cubicBezTo>
                <a:cubicBezTo>
                  <a:pt x="4110110" y="495659"/>
                  <a:pt x="1828032" y="811209"/>
                  <a:pt x="0" y="1683003"/>
                </a:cubicBezTo>
                <a:close/>
                <a:moveTo>
                  <a:pt x="0" y="1459185"/>
                </a:moveTo>
                <a:cubicBezTo>
                  <a:pt x="1836335" y="574280"/>
                  <a:pt x="4134589" y="252183"/>
                  <a:pt x="6509404" y="695243"/>
                </a:cubicBezTo>
                <a:cubicBezTo>
                  <a:pt x="8825344" y="1127320"/>
                  <a:pt x="10806524" y="2211063"/>
                  <a:pt x="12188825" y="3642819"/>
                </a:cubicBezTo>
                <a:lnTo>
                  <a:pt x="12188825" y="3661089"/>
                </a:lnTo>
                <a:cubicBezTo>
                  <a:pt x="10808314" y="2226748"/>
                  <a:pt x="8826220" y="1140371"/>
                  <a:pt x="6507043" y="707691"/>
                </a:cubicBezTo>
                <a:cubicBezTo>
                  <a:pt x="4131783" y="264547"/>
                  <a:pt x="1834367" y="587588"/>
                  <a:pt x="0" y="1473223"/>
                </a:cubicBezTo>
                <a:close/>
                <a:moveTo>
                  <a:pt x="0" y="1281155"/>
                </a:moveTo>
                <a:cubicBezTo>
                  <a:pt x="1844652" y="377587"/>
                  <a:pt x="4163436" y="45379"/>
                  <a:pt x="6560191" y="492533"/>
                </a:cubicBezTo>
                <a:cubicBezTo>
                  <a:pt x="8847919" y="919347"/>
                  <a:pt x="10808987" y="1982039"/>
                  <a:pt x="12188825" y="3387937"/>
                </a:cubicBezTo>
                <a:lnTo>
                  <a:pt x="12188825" y="3406041"/>
                </a:lnTo>
                <a:cubicBezTo>
                  <a:pt x="10810688" y="1997635"/>
                  <a:pt x="8848706" y="932383"/>
                  <a:pt x="6557830" y="504981"/>
                </a:cubicBezTo>
                <a:cubicBezTo>
                  <a:pt x="4160605" y="57738"/>
                  <a:pt x="1842658" y="390919"/>
                  <a:pt x="0" y="1295231"/>
                </a:cubicBezTo>
                <a:close/>
                <a:moveTo>
                  <a:pt x="0" y="1071872"/>
                </a:moveTo>
                <a:cubicBezTo>
                  <a:pt x="1850772" y="154156"/>
                  <a:pt x="4185008" y="-185754"/>
                  <a:pt x="6598281" y="264484"/>
                </a:cubicBezTo>
                <a:cubicBezTo>
                  <a:pt x="8865034" y="687385"/>
                  <a:pt x="10811107" y="1734555"/>
                  <a:pt x="12188825" y="3121309"/>
                </a:cubicBezTo>
                <a:lnTo>
                  <a:pt x="12188825" y="3139299"/>
                </a:lnTo>
                <a:cubicBezTo>
                  <a:pt x="10812745" y="1750087"/>
                  <a:pt x="8865770" y="700411"/>
                  <a:pt x="6595920" y="276931"/>
                </a:cubicBezTo>
                <a:cubicBezTo>
                  <a:pt x="4182138" y="-173398"/>
                  <a:pt x="1848753" y="167506"/>
                  <a:pt x="0" y="1085996"/>
                </a:cubicBezTo>
                <a:close/>
                <a:moveTo>
                  <a:pt x="0" y="862825"/>
                </a:moveTo>
                <a:cubicBezTo>
                  <a:pt x="801406" y="460562"/>
                  <a:pt x="1694640" y="167144"/>
                  <a:pt x="2646511" y="0"/>
                </a:cubicBezTo>
                <a:lnTo>
                  <a:pt x="2720736" y="0"/>
                </a:lnTo>
                <a:cubicBezTo>
                  <a:pt x="1740742" y="164999"/>
                  <a:pt x="821857" y="463653"/>
                  <a:pt x="0" y="876987"/>
                </a:cubicBezTo>
                <a:close/>
                <a:moveTo>
                  <a:pt x="0" y="673147"/>
                </a:moveTo>
                <a:cubicBezTo>
                  <a:pt x="541349" y="396964"/>
                  <a:pt x="1125335" y="170764"/>
                  <a:pt x="1741580" y="0"/>
                </a:cubicBezTo>
                <a:lnTo>
                  <a:pt x="1789104" y="0"/>
                </a:lnTo>
                <a:cubicBezTo>
                  <a:pt x="1155185" y="172518"/>
                  <a:pt x="555074" y="403614"/>
                  <a:pt x="0" y="687359"/>
                </a:cubicBezTo>
                <a:close/>
                <a:moveTo>
                  <a:pt x="0" y="464649"/>
                </a:moveTo>
                <a:cubicBezTo>
                  <a:pt x="338905" y="289630"/>
                  <a:pt x="694740" y="134296"/>
                  <a:pt x="1064931" y="0"/>
                </a:cubicBezTo>
                <a:lnTo>
                  <a:pt x="1102086" y="0"/>
                </a:lnTo>
                <a:cubicBezTo>
                  <a:pt x="718465" y="137576"/>
                  <a:pt x="350153" y="297711"/>
                  <a:pt x="0" y="478899"/>
                </a:cubicBezTo>
                <a:close/>
                <a:moveTo>
                  <a:pt x="0" y="269061"/>
                </a:moveTo>
                <a:cubicBezTo>
                  <a:pt x="182704" y="173553"/>
                  <a:pt x="370394" y="83795"/>
                  <a:pt x="562663" y="0"/>
                </a:cubicBezTo>
                <a:lnTo>
                  <a:pt x="594388" y="0"/>
                </a:lnTo>
                <a:cubicBezTo>
                  <a:pt x="391005" y="87872"/>
                  <a:pt x="192715" y="182406"/>
                  <a:pt x="0" y="283350"/>
                </a:cubicBezTo>
                <a:close/>
                <a:moveTo>
                  <a:pt x="0" y="73713"/>
                </a:moveTo>
                <a:cubicBezTo>
                  <a:pt x="47166" y="48756"/>
                  <a:pt x="94669" y="24184"/>
                  <a:pt x="142501" y="0"/>
                </a:cubicBezTo>
                <a:lnTo>
                  <a:pt x="170627" y="0"/>
                </a:lnTo>
                <a:cubicBezTo>
                  <a:pt x="113275" y="28792"/>
                  <a:pt x="56396" y="58142"/>
                  <a:pt x="0" y="88044"/>
                </a:cubicBezTo>
                <a:close/>
                <a:moveTo>
                  <a:pt x="9978622" y="0"/>
                </a:moveTo>
                <a:cubicBezTo>
                  <a:pt x="10808618" y="429691"/>
                  <a:pt x="11552403" y="952889"/>
                  <a:pt x="12188825" y="1545274"/>
                </a:cubicBezTo>
                <a:lnTo>
                  <a:pt x="12188825" y="1562568"/>
                </a:lnTo>
                <a:cubicBezTo>
                  <a:pt x="11545890" y="962523"/>
                  <a:pt x="10792696" y="433229"/>
                  <a:pt x="9951134" y="0"/>
                </a:cubicBezTo>
                <a:close/>
                <a:moveTo>
                  <a:pt x="9459951" y="0"/>
                </a:moveTo>
                <a:cubicBezTo>
                  <a:pt x="10502831" y="477646"/>
                  <a:pt x="11424992" y="1099035"/>
                  <a:pt x="12188825" y="1820947"/>
                </a:cubicBezTo>
                <a:lnTo>
                  <a:pt x="12188825" y="1838380"/>
                </a:lnTo>
                <a:cubicBezTo>
                  <a:pt x="11418288" y="1108144"/>
                  <a:pt x="10485627" y="480421"/>
                  <a:pt x="9429554" y="0"/>
                </a:cubicBezTo>
                <a:close/>
                <a:moveTo>
                  <a:pt x="8918855" y="0"/>
                </a:moveTo>
                <a:cubicBezTo>
                  <a:pt x="10187534" y="506452"/>
                  <a:pt x="11297835" y="1220643"/>
                  <a:pt x="12188825" y="2072536"/>
                </a:cubicBezTo>
                <a:lnTo>
                  <a:pt x="12188825" y="2090071"/>
                </a:lnTo>
                <a:cubicBezTo>
                  <a:pt x="11290788" y="1229052"/>
                  <a:pt x="10168515" y="508225"/>
                  <a:pt x="8884663" y="0"/>
                </a:cubicBezTo>
                <a:close/>
                <a:moveTo>
                  <a:pt x="8294216" y="0"/>
                </a:moveTo>
                <a:cubicBezTo>
                  <a:pt x="9827240" y="515180"/>
                  <a:pt x="11157600" y="1327005"/>
                  <a:pt x="12188825" y="2324556"/>
                </a:cubicBezTo>
                <a:lnTo>
                  <a:pt x="12188825" y="2342179"/>
                </a:lnTo>
                <a:cubicBezTo>
                  <a:pt x="11149906" y="1334354"/>
                  <a:pt x="9805377" y="515446"/>
                  <a:pt x="8254311" y="0"/>
                </a:cubicBezTo>
                <a:close/>
                <a:moveTo>
                  <a:pt x="7489766" y="0"/>
                </a:moveTo>
                <a:cubicBezTo>
                  <a:pt x="9366680" y="488329"/>
                  <a:pt x="10985267" y="1411612"/>
                  <a:pt x="12188825" y="2589663"/>
                </a:cubicBezTo>
                <a:lnTo>
                  <a:pt x="12188825" y="2607400"/>
                </a:lnTo>
                <a:cubicBezTo>
                  <a:pt x="10976075" y="1416945"/>
                  <a:pt x="9339129" y="485752"/>
                  <a:pt x="7439056" y="0"/>
                </a:cubicBezTo>
                <a:close/>
                <a:moveTo>
                  <a:pt x="6431078" y="0"/>
                </a:moveTo>
                <a:cubicBezTo>
                  <a:pt x="6499437" y="11511"/>
                  <a:pt x="6567872" y="23655"/>
                  <a:pt x="6636371" y="36434"/>
                </a:cubicBezTo>
                <a:cubicBezTo>
                  <a:pt x="8882315" y="455453"/>
                  <a:pt x="10813430" y="1487337"/>
                  <a:pt x="12188825" y="2855150"/>
                </a:cubicBezTo>
                <a:lnTo>
                  <a:pt x="12188825" y="2873027"/>
                </a:lnTo>
                <a:cubicBezTo>
                  <a:pt x="10815005" y="1502793"/>
                  <a:pt x="8883000" y="468470"/>
                  <a:pt x="6634010" y="48882"/>
                </a:cubicBezTo>
                <a:cubicBezTo>
                  <a:pt x="6540295" y="31400"/>
                  <a:pt x="6446720" y="15110"/>
                  <a:pt x="6353273" y="0"/>
                </a:cubicBezTo>
                <a:close/>
                <a:moveTo>
                  <a:pt x="10408723" y="0"/>
                </a:moveTo>
                <a:lnTo>
                  <a:pt x="10434028" y="0"/>
                </a:lnTo>
                <a:cubicBezTo>
                  <a:pt x="11081546" y="373076"/>
                  <a:pt x="11670229" y="804698"/>
                  <a:pt x="12188825" y="1281966"/>
                </a:cubicBezTo>
                <a:lnTo>
                  <a:pt x="12188825" y="1299171"/>
                </a:lnTo>
                <a:cubicBezTo>
                  <a:pt x="11663817" y="814739"/>
                  <a:pt x="11066564" y="377177"/>
                  <a:pt x="10408723" y="0"/>
                </a:cubicBezTo>
                <a:close/>
                <a:moveTo>
                  <a:pt x="10841871" y="0"/>
                </a:moveTo>
                <a:cubicBezTo>
                  <a:pt x="11329754" y="307917"/>
                  <a:pt x="11780525" y="650026"/>
                  <a:pt x="12188825" y="1020197"/>
                </a:cubicBezTo>
                <a:lnTo>
                  <a:pt x="12188825" y="1037280"/>
                </a:lnTo>
                <a:cubicBezTo>
                  <a:pt x="11774151" y="660359"/>
                  <a:pt x="11315407" y="312438"/>
                  <a:pt x="10818204" y="0"/>
                </a:cubicBezTo>
                <a:close/>
                <a:moveTo>
                  <a:pt x="11207104" y="0"/>
                </a:moveTo>
                <a:cubicBezTo>
                  <a:pt x="11556149" y="239625"/>
                  <a:pt x="11884117" y="497284"/>
                  <a:pt x="12188825" y="770477"/>
                </a:cubicBezTo>
                <a:lnTo>
                  <a:pt x="12188825" y="787473"/>
                </a:lnTo>
                <a:cubicBezTo>
                  <a:pt x="11877756" y="507867"/>
                  <a:pt x="11542296" y="244481"/>
                  <a:pt x="11184783" y="0"/>
                </a:cubicBezTo>
                <a:close/>
                <a:moveTo>
                  <a:pt x="11563767" y="0"/>
                </a:moveTo>
                <a:cubicBezTo>
                  <a:pt x="11781465" y="162461"/>
                  <a:pt x="11990008" y="332176"/>
                  <a:pt x="12188825" y="508466"/>
                </a:cubicBezTo>
                <a:lnTo>
                  <a:pt x="12188825" y="525376"/>
                </a:lnTo>
                <a:cubicBezTo>
                  <a:pt x="11983647" y="342983"/>
                  <a:pt x="11768031" y="167606"/>
                  <a:pt x="11542640" y="0"/>
                </a:cubicBezTo>
                <a:close/>
                <a:moveTo>
                  <a:pt x="11879838" y="0"/>
                </a:moveTo>
                <a:cubicBezTo>
                  <a:pt x="11985234" y="84769"/>
                  <a:pt x="12088254" y="171297"/>
                  <a:pt x="12188825" y="259496"/>
                </a:cubicBezTo>
                <a:lnTo>
                  <a:pt x="12188825" y="276322"/>
                </a:lnTo>
                <a:cubicBezTo>
                  <a:pt x="12081868" y="182285"/>
                  <a:pt x="11972118" y="90142"/>
                  <a:pt x="11859676" y="0"/>
                </a:cubicBezTo>
                <a:close/>
              </a:path>
            </a:pathLst>
          </a:custGeom>
          <a:gradFill>
            <a:gsLst>
              <a:gs pos="8000">
                <a:schemeClr val="accent1">
                  <a:lumMod val="60000"/>
                  <a:lumOff val="40000"/>
                  <a:alpha val="0"/>
                </a:schemeClr>
              </a:gs>
              <a:gs pos="63000">
                <a:schemeClr val="accent1">
                  <a:lumMod val="60000"/>
                  <a:lumOff val="40000"/>
                  <a:alpha val="60000"/>
                </a:schemeClr>
              </a:gs>
              <a:gs pos="100000">
                <a:schemeClr val="accent1">
                  <a:lumMod val="60000"/>
                  <a:lumOff val="40000"/>
                  <a:alpha val="0"/>
                </a:schemeClr>
              </a:gs>
            </a:gsLst>
            <a:lin ang="10148114" scaled="0"/>
          </a:gradFill>
          <a:ln w="12690" cap="flat">
            <a:noFill/>
            <a:prstDash val="solid"/>
            <a:miter/>
          </a:ln>
        </p:spPr>
        <p:txBody>
          <a:bodyPr rtlCol="0" anchor="ctr"/>
          <a:lstStyle/>
          <a:p>
            <a:endParaRPr lang="en-US" dirty="0">
              <a:cs typeface="Arial" panose="020B0604020202020204" pitchFamily="34" charset="0"/>
            </a:endParaRPr>
          </a:p>
        </p:txBody>
      </p:sp>
      <p:sp>
        <p:nvSpPr>
          <p:cNvPr id="11" name="Rectangle 27_#color-2097&amp;3866"/>
          <p:cNvSpPr/>
          <p:nvPr userDrawn="1">
            <p:custDataLst>
              <p:tags r:id="rId7"/>
            </p:custDataLst>
          </p:nvPr>
        </p:nvSpPr>
        <p:spPr>
          <a:xfrm>
            <a:off x="3959352" y="4169664"/>
            <a:ext cx="4251960" cy="813816"/>
          </a:xfrm>
          <a:prstGeom prst="roundRect">
            <a:avLst>
              <a:gd name="adj" fmla="val 50337"/>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a:lstStyle/>
          <a:p>
            <a:endParaRPr lang="en-US">
              <a:cs typeface="Arial" panose="020B0604020202020204" pitchFamily="34" charset="0"/>
            </a:endParaRPr>
          </a:p>
        </p:txBody>
      </p:sp>
      <p:sp>
        <p:nvSpPr>
          <p:cNvPr id="2" name="标题 1"/>
          <p:cNvSpPr>
            <a:spLocks noGrp="1"/>
          </p:cNvSpPr>
          <p:nvPr>
            <p:ph type="ctrTitle" hasCustomPrompt="1"/>
            <p:custDataLst>
              <p:tags r:id="rId8"/>
            </p:custDataLst>
          </p:nvPr>
        </p:nvSpPr>
        <p:spPr>
          <a:xfrm>
            <a:off x="838200" y="342900"/>
            <a:ext cx="10515000" cy="3027375"/>
          </a:xfrm>
        </p:spPr>
        <p:txBody>
          <a:bodyPr wrap="square" anchor="b">
            <a:normAutofit/>
          </a:bodyPr>
          <a:lstStyle>
            <a:lvl1pPr algn="ctr">
              <a:lnSpc>
                <a:spcPct val="100000"/>
              </a:lnSpc>
              <a:defRPr sz="5800">
                <a:solidFill>
                  <a:schemeClr val="tx2"/>
                </a:solidFill>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9"/>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10"/>
            </p:custDataLst>
          </p:nvPr>
        </p:nvSpPr>
        <p:spPr/>
        <p:txBody>
          <a:bodyPr/>
          <a:lstStyle/>
          <a:p>
            <a:endParaRPr 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12"/>
            </p:custDataLst>
          </p:nvPr>
        </p:nvSpPr>
        <p:spPr>
          <a:xfrm>
            <a:off x="3956304" y="4169664"/>
            <a:ext cx="4251960" cy="813816"/>
          </a:xfrm>
        </p:spPr>
        <p:txBody>
          <a:bodyPr wrap="square" anchor="ctr">
            <a:normAutofit/>
          </a:bodyPr>
          <a:lstStyle>
            <a:lvl1pPr marL="0" indent="0" algn="ctr">
              <a:lnSpc>
                <a:spcPct val="100000"/>
              </a:lnSpc>
              <a:buNone/>
              <a:defRPr sz="2400">
                <a:solidFill>
                  <a:schemeClr val="accent2">
                    <a:lumMod val="50000"/>
                  </a:schemeClr>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Date Area</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2965"/>
            <a:ext cx="10800000" cy="705600"/>
          </a:xfrm>
        </p:spPr>
        <p:txBody>
          <a:bodyPr wrap="square">
            <a:normAutofit/>
          </a:bodyPr>
          <a:lstStyle>
            <a:lvl1pPr algn="ctr">
              <a:defRPr sz="3200">
                <a:solidFill>
                  <a:schemeClr val="tx1"/>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Date Area</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b"/>
          <a:lstStyle>
            <a:lvl1pPr algn="l"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solidFill>
                  <a:schemeClr val="tx2"/>
                </a:solidFill>
                <a:latin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20" name="Vector 21_#color_$accent1_$accent1_$accent1-2098&amp;4170"/>
          <p:cNvSpPr/>
          <p:nvPr userDrawn="1">
            <p:custDataLst>
              <p:tags r:id="rId2"/>
            </p:custDataLst>
          </p:nvPr>
        </p:nvSpPr>
        <p:spPr>
          <a:xfrm>
            <a:off x="9525"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21" name="Vector 21_#color_$accent1_$accent1_$accent1-2098&amp;4170"/>
          <p:cNvSpPr/>
          <p:nvPr userDrawn="1">
            <p:custDataLst>
              <p:tags r:id="rId3"/>
            </p:custDataLst>
          </p:nvPr>
        </p:nvSpPr>
        <p:spPr>
          <a:xfrm>
            <a:off x="6350" y="-3308"/>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22" name="Vector 20_#color_$accent1_$accent1_$accent1_4-2098&amp;4173"/>
          <p:cNvSpPr/>
          <p:nvPr userDrawn="1">
            <p:custDataLst>
              <p:tags r:id="rId4"/>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23" name="Vector 20_#color_$accent1_$accent1_$accent1_4-2098&amp;4173"/>
          <p:cNvSpPr/>
          <p:nvPr userDrawn="1">
            <p:custDataLst>
              <p:tags r:id="rId5"/>
            </p:custDataLst>
          </p:nvPr>
        </p:nvSpPr>
        <p:spPr>
          <a:xfrm>
            <a:off x="3175" y="0"/>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1" name="图片 3" descr="C:/Users/kingsoft/AppData/Local/Temp/fig2wpp/@svg_glod-2098&amp;3995.svg"/>
          <p:cNvSpPr/>
          <p:nvPr userDrawn="1">
            <p:custDataLst>
              <p:tags r:id="rId6"/>
            </p:custDataLst>
          </p:nvPr>
        </p:nvSpPr>
        <p:spPr>
          <a:xfrm>
            <a:off x="0" y="0"/>
            <a:ext cx="12188825" cy="2452230"/>
          </a:xfrm>
          <a:custGeom>
            <a:avLst/>
            <a:gdLst>
              <a:gd name="connsiteX0" fmla="*/ 12188825 w 12188825"/>
              <a:gd name="connsiteY0" fmla="*/ 2064806 h 2452230"/>
              <a:gd name="connsiteX1" fmla="*/ 3783919 w 12188825"/>
              <a:gd name="connsiteY1" fmla="*/ 690387 h 2452230"/>
              <a:gd name="connsiteX2" fmla="*/ 0 w 12188825"/>
              <a:gd name="connsiteY2" fmla="*/ 2452231 h 2452230"/>
              <a:gd name="connsiteX3" fmla="*/ 0 w 12188825"/>
              <a:gd name="connsiteY3" fmla="*/ 2436625 h 2452230"/>
              <a:gd name="connsiteX4" fmla="*/ 3780720 w 12188825"/>
              <a:gd name="connsiteY4" fmla="*/ 678118 h 2452230"/>
              <a:gd name="connsiteX5" fmla="*/ 12188825 w 12188825"/>
              <a:gd name="connsiteY5" fmla="*/ 2048795 h 2452230"/>
              <a:gd name="connsiteX6" fmla="*/ 12188825 w 12188825"/>
              <a:gd name="connsiteY6" fmla="*/ 1888392 h 2452230"/>
              <a:gd name="connsiteX7" fmla="*/ 3726505 w 12188825"/>
              <a:gd name="connsiteY7" fmla="*/ 469874 h 2452230"/>
              <a:gd name="connsiteX8" fmla="*/ 0 w 12188825"/>
              <a:gd name="connsiteY8" fmla="*/ 2190221 h 2452230"/>
              <a:gd name="connsiteX9" fmla="*/ 0 w 12188825"/>
              <a:gd name="connsiteY9" fmla="*/ 2174691 h 2452230"/>
              <a:gd name="connsiteX10" fmla="*/ 3723305 w 12188825"/>
              <a:gd name="connsiteY10" fmla="*/ 457605 h 2452230"/>
              <a:gd name="connsiteX11" fmla="*/ 12188825 w 12188825"/>
              <a:gd name="connsiteY11" fmla="*/ 1872254 h 2452230"/>
              <a:gd name="connsiteX12" fmla="*/ 8061422 w 12188825"/>
              <a:gd name="connsiteY12" fmla="*/ 0 h 2452230"/>
              <a:gd name="connsiteX13" fmla="*/ 8144636 w 12188825"/>
              <a:gd name="connsiteY13" fmla="*/ 0 h 2452230"/>
              <a:gd name="connsiteX14" fmla="*/ 12188825 w 12188825"/>
              <a:gd name="connsiteY14" fmla="*/ 1696664 h 2452230"/>
              <a:gd name="connsiteX15" fmla="*/ 12188825 w 12188825"/>
              <a:gd name="connsiteY15" fmla="*/ 1712941 h 2452230"/>
              <a:gd name="connsiteX16" fmla="*/ 8061422 w 12188825"/>
              <a:gd name="connsiteY16" fmla="*/ 0 h 2452230"/>
              <a:gd name="connsiteX17" fmla="*/ 4918635 w 12188825"/>
              <a:gd name="connsiteY17" fmla="*/ 0 h 2452230"/>
              <a:gd name="connsiteX18" fmla="*/ 3669040 w 12188825"/>
              <a:gd name="connsiteY18" fmla="*/ 249352 h 2452230"/>
              <a:gd name="connsiteX19" fmla="*/ 0 w 12188825"/>
              <a:gd name="connsiteY19" fmla="*/ 1928756 h 2452230"/>
              <a:gd name="connsiteX20" fmla="*/ 0 w 12188825"/>
              <a:gd name="connsiteY20" fmla="*/ 1913315 h 2452230"/>
              <a:gd name="connsiteX21" fmla="*/ 3665853 w 12188825"/>
              <a:gd name="connsiteY21" fmla="*/ 237083 h 2452230"/>
              <a:gd name="connsiteX22" fmla="*/ 4831523 w 12188825"/>
              <a:gd name="connsiteY22" fmla="*/ 0 h 2452230"/>
              <a:gd name="connsiteX23" fmla="*/ 3779704 w 12188825"/>
              <a:gd name="connsiteY23" fmla="*/ 0 h 2452230"/>
              <a:gd name="connsiteX24" fmla="*/ 3614888 w 12188825"/>
              <a:gd name="connsiteY24" fmla="*/ 41053 h 2452230"/>
              <a:gd name="connsiteX25" fmla="*/ 0 w 12188825"/>
              <a:gd name="connsiteY25" fmla="*/ 1682414 h 2452230"/>
              <a:gd name="connsiteX26" fmla="*/ 0 w 12188825"/>
              <a:gd name="connsiteY26" fmla="*/ 1667037 h 2452230"/>
              <a:gd name="connsiteX27" fmla="*/ 3611701 w 12188825"/>
              <a:gd name="connsiteY27" fmla="*/ 28784 h 2452230"/>
              <a:gd name="connsiteX28" fmla="*/ 3726187 w 12188825"/>
              <a:gd name="connsiteY28" fmla="*/ 0 h 2452230"/>
              <a:gd name="connsiteX29" fmla="*/ 9083443 w 12188825"/>
              <a:gd name="connsiteY29" fmla="*/ 0 h 2452230"/>
              <a:gd name="connsiteX30" fmla="*/ 12188825 w 12188825"/>
              <a:gd name="connsiteY30" fmla="*/ 1531582 h 2452230"/>
              <a:gd name="connsiteX31" fmla="*/ 12188825 w 12188825"/>
              <a:gd name="connsiteY31" fmla="*/ 1547987 h 2452230"/>
              <a:gd name="connsiteX32" fmla="*/ 9033722 w 12188825"/>
              <a:gd name="connsiteY32" fmla="*/ 0 h 2452230"/>
              <a:gd name="connsiteX33" fmla="*/ 9742287 w 12188825"/>
              <a:gd name="connsiteY33" fmla="*/ 0 h 2452230"/>
              <a:gd name="connsiteX34" fmla="*/ 12188825 w 12188825"/>
              <a:gd name="connsiteY34" fmla="*/ 1357982 h 2452230"/>
              <a:gd name="connsiteX35" fmla="*/ 12188825 w 12188825"/>
              <a:gd name="connsiteY35" fmla="*/ 1374526 h 2452230"/>
              <a:gd name="connsiteX36" fmla="*/ 9704108 w 12188825"/>
              <a:gd name="connsiteY36" fmla="*/ 0 h 2452230"/>
              <a:gd name="connsiteX37" fmla="*/ 2930803 w 12188825"/>
              <a:gd name="connsiteY37" fmla="*/ 0 h 2452230"/>
              <a:gd name="connsiteX38" fmla="*/ 0 w 12188825"/>
              <a:gd name="connsiteY38" fmla="*/ 1422052 h 2452230"/>
              <a:gd name="connsiteX39" fmla="*/ 0 w 12188825"/>
              <a:gd name="connsiteY39" fmla="*/ 1406751 h 2452230"/>
              <a:gd name="connsiteX40" fmla="*/ 2889056 w 12188825"/>
              <a:gd name="connsiteY40" fmla="*/ 0 h 2452230"/>
              <a:gd name="connsiteX41" fmla="*/ 2241297 w 12188825"/>
              <a:gd name="connsiteY41" fmla="*/ 0 h 2452230"/>
              <a:gd name="connsiteX42" fmla="*/ 0 w 12188825"/>
              <a:gd name="connsiteY42" fmla="*/ 1162402 h 2452230"/>
              <a:gd name="connsiteX43" fmla="*/ 0 w 12188825"/>
              <a:gd name="connsiteY43" fmla="*/ 1147166 h 2452230"/>
              <a:gd name="connsiteX44" fmla="*/ 2205936 w 12188825"/>
              <a:gd name="connsiteY44" fmla="*/ 0 h 2452230"/>
              <a:gd name="connsiteX45" fmla="*/ 10248631 w 12188825"/>
              <a:gd name="connsiteY45" fmla="*/ 0 h 2452230"/>
              <a:gd name="connsiteX46" fmla="*/ 12188825 w 12188825"/>
              <a:gd name="connsiteY46" fmla="*/ 1185092 h 2452230"/>
              <a:gd name="connsiteX47" fmla="*/ 12188825 w 12188825"/>
              <a:gd name="connsiteY47" fmla="*/ 1201784 h 2452230"/>
              <a:gd name="connsiteX48" fmla="*/ 10216559 w 12188825"/>
              <a:gd name="connsiteY48" fmla="*/ 0 h 2452230"/>
              <a:gd name="connsiteX49" fmla="*/ 10662022 w 12188825"/>
              <a:gd name="connsiteY49" fmla="*/ 0 h 2452230"/>
              <a:gd name="connsiteX50" fmla="*/ 12188825 w 12188825"/>
              <a:gd name="connsiteY50" fmla="*/ 1013548 h 2452230"/>
              <a:gd name="connsiteX51" fmla="*/ 12188825 w 12188825"/>
              <a:gd name="connsiteY51" fmla="*/ 1030399 h 2452230"/>
              <a:gd name="connsiteX52" fmla="*/ 10633861 w 12188825"/>
              <a:gd name="connsiteY52" fmla="*/ 0 h 2452230"/>
              <a:gd name="connsiteX53" fmla="*/ 1647650 w 12188825"/>
              <a:gd name="connsiteY53" fmla="*/ 0 h 2452230"/>
              <a:gd name="connsiteX54" fmla="*/ 0 w 12188825"/>
              <a:gd name="connsiteY54" fmla="*/ 903169 h 2452230"/>
              <a:gd name="connsiteX55" fmla="*/ 0 w 12188825"/>
              <a:gd name="connsiteY55" fmla="*/ 888002 h 2452230"/>
              <a:gd name="connsiteX56" fmla="*/ 1616441 w 12188825"/>
              <a:gd name="connsiteY56" fmla="*/ 0 h 2452230"/>
              <a:gd name="connsiteX57" fmla="*/ 1120666 w 12188825"/>
              <a:gd name="connsiteY57" fmla="*/ 0 h 2452230"/>
              <a:gd name="connsiteX58" fmla="*/ 0 w 12188825"/>
              <a:gd name="connsiteY58" fmla="*/ 644548 h 2452230"/>
              <a:gd name="connsiteX59" fmla="*/ 0 w 12188825"/>
              <a:gd name="connsiteY59" fmla="*/ 629447 h 2452230"/>
              <a:gd name="connsiteX60" fmla="*/ 1092412 w 12188825"/>
              <a:gd name="connsiteY60" fmla="*/ 0 h 2452230"/>
              <a:gd name="connsiteX61" fmla="*/ 11011093 w 12188825"/>
              <a:gd name="connsiteY61" fmla="*/ 0 h 2452230"/>
              <a:gd name="connsiteX62" fmla="*/ 12188825 w 12188825"/>
              <a:gd name="connsiteY62" fmla="*/ 842930 h 2452230"/>
              <a:gd name="connsiteX63" fmla="*/ 12188825 w 12188825"/>
              <a:gd name="connsiteY63" fmla="*/ 859944 h 2452230"/>
              <a:gd name="connsiteX64" fmla="*/ 10985712 w 12188825"/>
              <a:gd name="connsiteY64" fmla="*/ 0 h 2452230"/>
              <a:gd name="connsiteX65" fmla="*/ 11295677 w 12188825"/>
              <a:gd name="connsiteY65" fmla="*/ 0 h 2452230"/>
              <a:gd name="connsiteX66" fmla="*/ 12188825 w 12188825"/>
              <a:gd name="connsiteY66" fmla="*/ 682864 h 2452230"/>
              <a:gd name="connsiteX67" fmla="*/ 12188825 w 12188825"/>
              <a:gd name="connsiteY67" fmla="*/ 700039 h 2452230"/>
              <a:gd name="connsiteX68" fmla="*/ 11272289 w 12188825"/>
              <a:gd name="connsiteY68" fmla="*/ 0 h 2452230"/>
              <a:gd name="connsiteX69" fmla="*/ 0 w 12188825"/>
              <a:gd name="connsiteY69" fmla="*/ 143217 h 2452230"/>
              <a:gd name="connsiteX70" fmla="*/ 0 w 12188825"/>
              <a:gd name="connsiteY70" fmla="*/ 128238 h 2452230"/>
              <a:gd name="connsiteX71" fmla="*/ 205605 w 12188825"/>
              <a:gd name="connsiteY71" fmla="*/ 0 h 2452230"/>
              <a:gd name="connsiteX72" fmla="*/ 229932 w 12188825"/>
              <a:gd name="connsiteY72" fmla="*/ 0 h 2452230"/>
              <a:gd name="connsiteX73" fmla="*/ 0 w 12188825"/>
              <a:gd name="connsiteY73" fmla="*/ 143217 h 2452230"/>
              <a:gd name="connsiteX74" fmla="*/ 643020 w 12188825"/>
              <a:gd name="connsiteY74" fmla="*/ 0 h 2452230"/>
              <a:gd name="connsiteX75" fmla="*/ 669142 w 12188825"/>
              <a:gd name="connsiteY75" fmla="*/ 0 h 2452230"/>
              <a:gd name="connsiteX76" fmla="*/ 0 w 12188825"/>
              <a:gd name="connsiteY76" fmla="*/ 400792 h 2452230"/>
              <a:gd name="connsiteX77" fmla="*/ 0 w 12188825"/>
              <a:gd name="connsiteY77" fmla="*/ 385750 h 2452230"/>
              <a:gd name="connsiteX78" fmla="*/ 643020 w 12188825"/>
              <a:gd name="connsiteY78" fmla="*/ 0 h 2452230"/>
              <a:gd name="connsiteX79" fmla="*/ 11558955 w 12188825"/>
              <a:gd name="connsiteY79" fmla="*/ 0 h 2452230"/>
              <a:gd name="connsiteX80" fmla="*/ 12188825 w 12188825"/>
              <a:gd name="connsiteY80" fmla="*/ 514455 h 2452230"/>
              <a:gd name="connsiteX81" fmla="*/ 12188825 w 12188825"/>
              <a:gd name="connsiteY81" fmla="*/ 531811 h 2452230"/>
              <a:gd name="connsiteX82" fmla="*/ 11537231 w 12188825"/>
              <a:gd name="connsiteY82" fmla="*/ 0 h 2452230"/>
              <a:gd name="connsiteX83" fmla="*/ 11789667 w 12188825"/>
              <a:gd name="connsiteY83" fmla="*/ 0 h 2452230"/>
              <a:gd name="connsiteX84" fmla="*/ 12188825 w 12188825"/>
              <a:gd name="connsiteY84" fmla="*/ 347270 h 2452230"/>
              <a:gd name="connsiteX85" fmla="*/ 12188825 w 12188825"/>
              <a:gd name="connsiteY85" fmla="*/ 364814 h 2452230"/>
              <a:gd name="connsiteX86" fmla="*/ 11769301 w 12188825"/>
              <a:gd name="connsiteY86" fmla="*/ 0 h 2452230"/>
              <a:gd name="connsiteX87" fmla="*/ 11992776 w 12188825"/>
              <a:gd name="connsiteY87" fmla="*/ 0 h 2452230"/>
              <a:gd name="connsiteX88" fmla="*/ 12188825 w 12188825"/>
              <a:gd name="connsiteY88" fmla="*/ 181300 h 2452230"/>
              <a:gd name="connsiteX89" fmla="*/ 12188825 w 12188825"/>
              <a:gd name="connsiteY89" fmla="*/ 199042 h 2452230"/>
              <a:gd name="connsiteX90" fmla="*/ 11973540 w 12188825"/>
              <a:gd name="connsiteY90" fmla="*/ 0 h 2452230"/>
              <a:gd name="connsiteX91" fmla="*/ 12171799 w 12188825"/>
              <a:gd name="connsiteY91" fmla="*/ 0 h 2452230"/>
              <a:gd name="connsiteX92" fmla="*/ 12188825 w 12188825"/>
              <a:gd name="connsiteY92" fmla="*/ 16714 h 2452230"/>
              <a:gd name="connsiteX93" fmla="*/ 12188825 w 12188825"/>
              <a:gd name="connsiteY93" fmla="*/ 34667 h 2452230"/>
              <a:gd name="connsiteX94" fmla="*/ 12153503 w 12188825"/>
              <a:gd name="connsiteY94" fmla="*/ 0 h 2452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2188825" h="2452230">
                <a:moveTo>
                  <a:pt x="12188825" y="2064806"/>
                </a:moveTo>
                <a:cubicBezTo>
                  <a:pt x="10104167" y="479899"/>
                  <a:pt x="6968428" y="-127120"/>
                  <a:pt x="3783919" y="690387"/>
                </a:cubicBezTo>
                <a:cubicBezTo>
                  <a:pt x="2353878" y="1057495"/>
                  <a:pt x="1072697" y="1671132"/>
                  <a:pt x="0" y="2452231"/>
                </a:cubicBezTo>
                <a:lnTo>
                  <a:pt x="0" y="2436625"/>
                </a:lnTo>
                <a:cubicBezTo>
                  <a:pt x="1072648" y="1657048"/>
                  <a:pt x="2352748" y="1044697"/>
                  <a:pt x="3780720" y="678118"/>
                </a:cubicBezTo>
                <a:cubicBezTo>
                  <a:pt x="6963844" y="-139032"/>
                  <a:pt x="10100486" y="465585"/>
                  <a:pt x="12188825" y="2048795"/>
                </a:cubicBezTo>
                <a:close/>
                <a:moveTo>
                  <a:pt x="12188825" y="1888392"/>
                </a:moveTo>
                <a:cubicBezTo>
                  <a:pt x="10104599" y="270703"/>
                  <a:pt x="6940393" y="-355173"/>
                  <a:pt x="3726505" y="469874"/>
                </a:cubicBezTo>
                <a:cubicBezTo>
                  <a:pt x="2321895" y="830456"/>
                  <a:pt x="1060889" y="1428873"/>
                  <a:pt x="0" y="2190221"/>
                </a:cubicBezTo>
                <a:lnTo>
                  <a:pt x="0" y="2174691"/>
                </a:lnTo>
                <a:cubicBezTo>
                  <a:pt x="1060805" y="1414839"/>
                  <a:pt x="2320727" y="817666"/>
                  <a:pt x="3723305" y="457605"/>
                </a:cubicBezTo>
                <a:cubicBezTo>
                  <a:pt x="6935746" y="-367069"/>
                  <a:pt x="10100828" y="256324"/>
                  <a:pt x="12188825" y="1872254"/>
                </a:cubicBezTo>
                <a:close/>
                <a:moveTo>
                  <a:pt x="8061422" y="0"/>
                </a:moveTo>
                <a:lnTo>
                  <a:pt x="8144636" y="0"/>
                </a:lnTo>
                <a:cubicBezTo>
                  <a:pt x="9695296" y="243665"/>
                  <a:pt x="11094256" y="831732"/>
                  <a:pt x="12188825" y="1696664"/>
                </a:cubicBezTo>
                <a:lnTo>
                  <a:pt x="12188825" y="1712941"/>
                </a:lnTo>
                <a:cubicBezTo>
                  <a:pt x="11075896" y="830897"/>
                  <a:pt x="9646274" y="235933"/>
                  <a:pt x="8061422" y="0"/>
                </a:cubicBezTo>
                <a:close/>
                <a:moveTo>
                  <a:pt x="4918635" y="0"/>
                </a:moveTo>
                <a:cubicBezTo>
                  <a:pt x="4504457" y="59233"/>
                  <a:pt x="4087167" y="142014"/>
                  <a:pt x="3669040" y="249352"/>
                </a:cubicBezTo>
                <a:cubicBezTo>
                  <a:pt x="2289709" y="603446"/>
                  <a:pt x="1048854" y="1186894"/>
                  <a:pt x="0" y="1928756"/>
                </a:cubicBezTo>
                <a:lnTo>
                  <a:pt x="0" y="1913315"/>
                </a:lnTo>
                <a:cubicBezTo>
                  <a:pt x="1048734" y="1172896"/>
                  <a:pt x="2288503" y="590666"/>
                  <a:pt x="3665853" y="237083"/>
                </a:cubicBezTo>
                <a:cubicBezTo>
                  <a:pt x="4055717" y="136999"/>
                  <a:pt x="4444897" y="58242"/>
                  <a:pt x="4831523" y="0"/>
                </a:cubicBezTo>
                <a:close/>
                <a:moveTo>
                  <a:pt x="3779704" y="0"/>
                </a:moveTo>
                <a:cubicBezTo>
                  <a:pt x="3724791" y="13262"/>
                  <a:pt x="3669840" y="26945"/>
                  <a:pt x="3614888" y="41053"/>
                </a:cubicBezTo>
                <a:cubicBezTo>
                  <a:pt x="2259224" y="389071"/>
                  <a:pt x="1037319" y="958643"/>
                  <a:pt x="0" y="1682414"/>
                </a:cubicBezTo>
                <a:lnTo>
                  <a:pt x="0" y="1667037"/>
                </a:lnTo>
                <a:cubicBezTo>
                  <a:pt x="1037168" y="944683"/>
                  <a:pt x="2257980" y="376299"/>
                  <a:pt x="3611701" y="28784"/>
                </a:cubicBezTo>
                <a:cubicBezTo>
                  <a:pt x="3649868" y="18985"/>
                  <a:pt x="3688034" y="9391"/>
                  <a:pt x="3726187" y="0"/>
                </a:cubicBezTo>
                <a:close/>
                <a:moveTo>
                  <a:pt x="9083443" y="0"/>
                </a:moveTo>
                <a:cubicBezTo>
                  <a:pt x="10262330" y="311995"/>
                  <a:pt x="11323316" y="833967"/>
                  <a:pt x="12188825" y="1531582"/>
                </a:cubicBezTo>
                <a:lnTo>
                  <a:pt x="12188825" y="1547987"/>
                </a:lnTo>
                <a:cubicBezTo>
                  <a:pt x="11312004" y="839112"/>
                  <a:pt x="10233230" y="311054"/>
                  <a:pt x="9033722" y="0"/>
                </a:cubicBezTo>
                <a:close/>
                <a:moveTo>
                  <a:pt x="9742287" y="0"/>
                </a:moveTo>
                <a:cubicBezTo>
                  <a:pt x="10660842" y="324034"/>
                  <a:pt x="11490367" y="782895"/>
                  <a:pt x="12188825" y="1357982"/>
                </a:cubicBezTo>
                <a:lnTo>
                  <a:pt x="12188825" y="1374526"/>
                </a:lnTo>
                <a:cubicBezTo>
                  <a:pt x="11481315" y="790183"/>
                  <a:pt x="10638419" y="325474"/>
                  <a:pt x="9704108" y="0"/>
                </a:cubicBezTo>
                <a:close/>
                <a:moveTo>
                  <a:pt x="2930803" y="0"/>
                </a:moveTo>
                <a:cubicBezTo>
                  <a:pt x="1847889" y="342991"/>
                  <a:pt x="861438" y="829617"/>
                  <a:pt x="0" y="1422052"/>
                </a:cubicBezTo>
                <a:lnTo>
                  <a:pt x="0" y="1406751"/>
                </a:lnTo>
                <a:cubicBezTo>
                  <a:pt x="850809" y="822667"/>
                  <a:pt x="1822991" y="341678"/>
                  <a:pt x="2889056" y="0"/>
                </a:cubicBezTo>
                <a:close/>
                <a:moveTo>
                  <a:pt x="2241297" y="0"/>
                </a:moveTo>
                <a:cubicBezTo>
                  <a:pt x="1427591" y="310674"/>
                  <a:pt x="675988" y="704118"/>
                  <a:pt x="0" y="1162402"/>
                </a:cubicBezTo>
                <a:lnTo>
                  <a:pt x="0" y="1147166"/>
                </a:lnTo>
                <a:cubicBezTo>
                  <a:pt x="666470" y="696132"/>
                  <a:pt x="1406095" y="308049"/>
                  <a:pt x="2205936" y="0"/>
                </a:cubicBezTo>
                <a:close/>
                <a:moveTo>
                  <a:pt x="10248631" y="0"/>
                </a:moveTo>
                <a:cubicBezTo>
                  <a:pt x="10968584" y="310693"/>
                  <a:pt x="11623009" y="709125"/>
                  <a:pt x="12188825" y="1185092"/>
                </a:cubicBezTo>
                <a:lnTo>
                  <a:pt x="12188825" y="1201784"/>
                </a:lnTo>
                <a:cubicBezTo>
                  <a:pt x="11615061" y="717607"/>
                  <a:pt x="10949565" y="313414"/>
                  <a:pt x="10216559" y="0"/>
                </a:cubicBezTo>
                <a:close/>
                <a:moveTo>
                  <a:pt x="10662022" y="0"/>
                </a:moveTo>
                <a:cubicBezTo>
                  <a:pt x="11221591" y="283395"/>
                  <a:pt x="11734639" y="623061"/>
                  <a:pt x="12188825" y="1013548"/>
                </a:cubicBezTo>
                <a:lnTo>
                  <a:pt x="12188825" y="1030399"/>
                </a:lnTo>
                <a:cubicBezTo>
                  <a:pt x="11727351" y="632360"/>
                  <a:pt x="11204692" y="286960"/>
                  <a:pt x="10633861" y="0"/>
                </a:cubicBezTo>
                <a:close/>
                <a:moveTo>
                  <a:pt x="1647650" y="0"/>
                </a:moveTo>
                <a:cubicBezTo>
                  <a:pt x="1060091" y="259466"/>
                  <a:pt x="508985" y="563025"/>
                  <a:pt x="0" y="903169"/>
                </a:cubicBezTo>
                <a:lnTo>
                  <a:pt x="0" y="888002"/>
                </a:lnTo>
                <a:cubicBezTo>
                  <a:pt x="500125" y="554359"/>
                  <a:pt x="1040729" y="255997"/>
                  <a:pt x="1616441" y="0"/>
                </a:cubicBezTo>
                <a:close/>
                <a:moveTo>
                  <a:pt x="1120666" y="0"/>
                </a:moveTo>
                <a:cubicBezTo>
                  <a:pt x="728320" y="195566"/>
                  <a:pt x="354140" y="411243"/>
                  <a:pt x="0" y="644548"/>
                </a:cubicBezTo>
                <a:lnTo>
                  <a:pt x="0" y="629447"/>
                </a:lnTo>
                <a:cubicBezTo>
                  <a:pt x="345709" y="402086"/>
                  <a:pt x="710427" y="191505"/>
                  <a:pt x="1092412" y="0"/>
                </a:cubicBezTo>
                <a:close/>
                <a:moveTo>
                  <a:pt x="11011093" y="0"/>
                </a:moveTo>
                <a:cubicBezTo>
                  <a:pt x="11437067" y="247174"/>
                  <a:pt x="11831718" y="529064"/>
                  <a:pt x="12188825" y="842930"/>
                </a:cubicBezTo>
                <a:lnTo>
                  <a:pt x="12188825" y="859944"/>
                </a:lnTo>
                <a:cubicBezTo>
                  <a:pt x="11824849" y="538984"/>
                  <a:pt x="11421614" y="251355"/>
                  <a:pt x="10985712" y="0"/>
                </a:cubicBezTo>
                <a:close/>
                <a:moveTo>
                  <a:pt x="11295677" y="0"/>
                </a:moveTo>
                <a:cubicBezTo>
                  <a:pt x="11614477" y="207371"/>
                  <a:pt x="11913167" y="435426"/>
                  <a:pt x="12188825" y="682864"/>
                </a:cubicBezTo>
                <a:lnTo>
                  <a:pt x="12188825" y="700039"/>
                </a:lnTo>
                <a:cubicBezTo>
                  <a:pt x="11906590" y="445828"/>
                  <a:pt x="11600016" y="212009"/>
                  <a:pt x="11272289" y="0"/>
                </a:cubicBezTo>
                <a:close/>
                <a:moveTo>
                  <a:pt x="0" y="143217"/>
                </a:moveTo>
                <a:lnTo>
                  <a:pt x="0" y="128238"/>
                </a:lnTo>
                <a:cubicBezTo>
                  <a:pt x="67831" y="84846"/>
                  <a:pt x="136370" y="42095"/>
                  <a:pt x="205605" y="0"/>
                </a:cubicBezTo>
                <a:lnTo>
                  <a:pt x="229932" y="0"/>
                </a:lnTo>
                <a:cubicBezTo>
                  <a:pt x="152412" y="46924"/>
                  <a:pt x="75763" y="94671"/>
                  <a:pt x="0" y="143217"/>
                </a:cubicBezTo>
                <a:close/>
                <a:moveTo>
                  <a:pt x="643020" y="0"/>
                </a:moveTo>
                <a:lnTo>
                  <a:pt x="669142" y="0"/>
                </a:lnTo>
                <a:cubicBezTo>
                  <a:pt x="439048" y="126708"/>
                  <a:pt x="215862" y="260490"/>
                  <a:pt x="0" y="400792"/>
                </a:cubicBezTo>
                <a:lnTo>
                  <a:pt x="0" y="385750"/>
                </a:lnTo>
                <a:cubicBezTo>
                  <a:pt x="207713" y="250972"/>
                  <a:pt x="422176" y="122226"/>
                  <a:pt x="643020" y="0"/>
                </a:cubicBezTo>
                <a:close/>
                <a:moveTo>
                  <a:pt x="11558955" y="0"/>
                </a:moveTo>
                <a:cubicBezTo>
                  <a:pt x="11780449" y="160955"/>
                  <a:pt x="11990782" y="332608"/>
                  <a:pt x="12188825" y="514455"/>
                </a:cubicBezTo>
                <a:lnTo>
                  <a:pt x="12188825" y="531811"/>
                </a:lnTo>
                <a:cubicBezTo>
                  <a:pt x="11984395" y="343451"/>
                  <a:pt x="11766787" y="165995"/>
                  <a:pt x="11537231" y="0"/>
                </a:cubicBezTo>
                <a:close/>
                <a:moveTo>
                  <a:pt x="11789667" y="0"/>
                </a:moveTo>
                <a:cubicBezTo>
                  <a:pt x="11927807" y="111329"/>
                  <a:pt x="12060957" y="227133"/>
                  <a:pt x="12188825" y="347270"/>
                </a:cubicBezTo>
                <a:lnTo>
                  <a:pt x="12188825" y="364814"/>
                </a:lnTo>
                <a:cubicBezTo>
                  <a:pt x="12054736" y="238370"/>
                  <a:pt x="11914767" y="116710"/>
                  <a:pt x="11769301" y="0"/>
                </a:cubicBezTo>
                <a:close/>
                <a:moveTo>
                  <a:pt x="11992776" y="0"/>
                </a:moveTo>
                <a:cubicBezTo>
                  <a:pt x="12059471" y="59313"/>
                  <a:pt x="12124834" y="119753"/>
                  <a:pt x="12188825" y="181300"/>
                </a:cubicBezTo>
                <a:lnTo>
                  <a:pt x="12188825" y="199042"/>
                </a:lnTo>
                <a:cubicBezTo>
                  <a:pt x="12118701" y="131351"/>
                  <a:pt x="12046926" y="64996"/>
                  <a:pt x="11973540" y="0"/>
                </a:cubicBezTo>
                <a:close/>
                <a:moveTo>
                  <a:pt x="12171799" y="0"/>
                </a:moveTo>
                <a:cubicBezTo>
                  <a:pt x="12177487" y="5563"/>
                  <a:pt x="12183162" y="11134"/>
                  <a:pt x="12188825" y="16714"/>
                </a:cubicBezTo>
                <a:lnTo>
                  <a:pt x="12188825" y="34667"/>
                </a:lnTo>
                <a:cubicBezTo>
                  <a:pt x="12177093" y="23073"/>
                  <a:pt x="12165323" y="11517"/>
                  <a:pt x="12153503" y="0"/>
                </a:cubicBezTo>
                <a:close/>
              </a:path>
            </a:pathLst>
          </a:custGeom>
          <a:gradFill>
            <a:gsLst>
              <a:gs pos="0">
                <a:schemeClr val="accent1">
                  <a:lumMod val="60000"/>
                  <a:lumOff val="40000"/>
                  <a:alpha val="0"/>
                </a:schemeClr>
              </a:gs>
              <a:gs pos="55000">
                <a:schemeClr val="accent1">
                  <a:lumMod val="60000"/>
                  <a:lumOff val="40000"/>
                  <a:alpha val="80000"/>
                </a:schemeClr>
              </a:gs>
              <a:gs pos="100000">
                <a:schemeClr val="accent1">
                  <a:lumMod val="60000"/>
                  <a:lumOff val="40000"/>
                  <a:alpha val="0"/>
                </a:schemeClr>
              </a:gs>
            </a:gsLst>
            <a:lin ang="10148114" scaled="0"/>
          </a:gradFill>
          <a:ln w="12690" cap="flat">
            <a:noFill/>
            <a:prstDash val="solid"/>
            <a:miter/>
          </a:ln>
        </p:spPr>
        <p:txBody>
          <a:bodyPr rtlCol="0" anchor="ctr"/>
          <a:lstStyle/>
          <a:p>
            <a:pPr lvl="0"/>
            <a:endParaRPr lang="en-US">
              <a:cs typeface="Arial" panose="020B0604020202020204" pitchFamily="34" charset="0"/>
            </a:endParaRPr>
          </a:p>
        </p:txBody>
      </p:sp>
      <p:sp>
        <p:nvSpPr>
          <p:cNvPr id="2" name="标题 1"/>
          <p:cNvSpPr>
            <a:spLocks noGrp="1"/>
          </p:cNvSpPr>
          <p:nvPr>
            <p:ph type="title" hasCustomPrompt="1"/>
            <p:custDataLst>
              <p:tags r:id="rId7"/>
            </p:custDataLst>
          </p:nvPr>
        </p:nvSpPr>
        <p:spPr>
          <a:xfrm>
            <a:off x="351367" y="228600"/>
            <a:ext cx="11489267" cy="1688621"/>
          </a:xfrm>
        </p:spPr>
        <p:txBody>
          <a:bodyPr wrap="square" anchor="b">
            <a:normAutofit/>
          </a:bodyPr>
          <a:lstStyle>
            <a:lvl1pPr algn="ctr">
              <a:defRPr sz="6000" b="0">
                <a:solidFill>
                  <a:schemeClr val="tx2"/>
                </a:solidFill>
                <a:latin typeface="+mj-lt"/>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8"/>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9"/>
            </p:custDataLst>
          </p:nvPr>
        </p:nvSpPr>
        <p:spPr/>
        <p:txBody>
          <a:bodyPr/>
          <a:lstStyle/>
          <a:p>
            <a:endParaRPr lang="en-US"/>
          </a:p>
        </p:txBody>
      </p:sp>
      <p:sp>
        <p:nvSpPr>
          <p:cNvPr id="9" name="灯片编号占位符 5"/>
          <p:cNvSpPr>
            <a:spLocks noGrp="1"/>
          </p:cNvSpPr>
          <p:nvPr>
            <p:ph type="sldNum" sz="quarter" idx="12"/>
            <p:custDataLst>
              <p:tags r:id="rId10"/>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8" name="Vector 21_#color_$accent1_$accent1_$accent1-2098&amp;4170"/>
          <p:cNvSpPr/>
          <p:nvPr userDrawn="1">
            <p:custDataLst>
              <p:tags r:id="rId2"/>
            </p:custDataLst>
          </p:nvPr>
        </p:nvSpPr>
        <p:spPr>
          <a:xfrm>
            <a:off x="0" y="-133"/>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9" name="Vector 21_#color_$accent1_$accent1_$accent1-2098&amp;4170"/>
          <p:cNvSpPr/>
          <p:nvPr userDrawn="1">
            <p:custDataLst>
              <p:tags r:id="rId3"/>
            </p:custDataLst>
          </p:nvPr>
        </p:nvSpPr>
        <p:spPr>
          <a:xfrm>
            <a:off x="-3175" y="-133"/>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24" name="Vector 20_#color_$accent1_$accent1_$accent1_4-2098&amp;4173"/>
          <p:cNvSpPr/>
          <p:nvPr userDrawn="1">
            <p:custDataLst>
              <p:tags r:id="rId4"/>
            </p:custDataLst>
          </p:nvPr>
        </p:nvSpPr>
        <p:spPr>
          <a:xfrm>
            <a:off x="-6350" y="3175"/>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25" name="Vector 20_#color_$accent1_$accent1_$accent1_4-2098&amp;4173"/>
          <p:cNvSpPr/>
          <p:nvPr userDrawn="1">
            <p:custDataLst>
              <p:tags r:id="rId5"/>
            </p:custDataLst>
          </p:nvPr>
        </p:nvSpPr>
        <p:spPr>
          <a:xfrm>
            <a:off x="-6350" y="3175"/>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cs typeface="Arial" panose="020B0604020202020204" pitchFamily="34" charset="0"/>
            </a:endParaRPr>
          </a:p>
        </p:txBody>
      </p:sp>
      <p:sp>
        <p:nvSpPr>
          <p:cNvPr id="14" name="图片 6" descr="C:/Users/kingsoft/AppData/Local/Temp/fig2wpp/@svg_glod_#color_$accent2_3_$accent2_3_$accent2_3_$accent2_3-2098&amp;4031.svg"/>
          <p:cNvSpPr/>
          <p:nvPr userDrawn="1">
            <p:custDataLst>
              <p:tags r:id="rId6"/>
            </p:custDataLst>
          </p:nvPr>
        </p:nvSpPr>
        <p:spPr>
          <a:xfrm>
            <a:off x="0" y="3919679"/>
            <a:ext cx="12188825" cy="2937685"/>
          </a:xfrm>
          <a:custGeom>
            <a:avLst/>
            <a:gdLst>
              <a:gd name="connsiteX0" fmla="*/ 12188825 w 12188825"/>
              <a:gd name="connsiteY0" fmla="*/ 280060 h 2937685"/>
              <a:gd name="connsiteX1" fmla="*/ 4361556 w 12188825"/>
              <a:gd name="connsiteY1" fmla="*/ 1834513 h 2937685"/>
              <a:gd name="connsiteX2" fmla="*/ 0 w 12188825"/>
              <a:gd name="connsiteY2" fmla="*/ 15501 h 2937685"/>
              <a:gd name="connsiteX3" fmla="*/ 0 w 12188825"/>
              <a:gd name="connsiteY3" fmla="*/ 0 h 2937685"/>
              <a:gd name="connsiteX4" fmla="*/ 4363917 w 12188825"/>
              <a:gd name="connsiteY4" fmla="*/ 1822052 h 2937685"/>
              <a:gd name="connsiteX5" fmla="*/ 12188825 w 12188825"/>
              <a:gd name="connsiteY5" fmla="*/ 264223 h 2937685"/>
              <a:gd name="connsiteX6" fmla="*/ 12188825 w 12188825"/>
              <a:gd name="connsiteY6" fmla="*/ 472550 h 2937685"/>
              <a:gd name="connsiteX7" fmla="*/ 4319047 w 12188825"/>
              <a:gd name="connsiteY7" fmla="*/ 2058601 h 2937685"/>
              <a:gd name="connsiteX8" fmla="*/ 0 w 12188825"/>
              <a:gd name="connsiteY8" fmla="*/ 269638 h 2937685"/>
              <a:gd name="connsiteX9" fmla="*/ 0 w 12188825"/>
              <a:gd name="connsiteY9" fmla="*/ 254196 h 2937685"/>
              <a:gd name="connsiteX10" fmla="*/ 4321408 w 12188825"/>
              <a:gd name="connsiteY10" fmla="*/ 2046128 h 2937685"/>
              <a:gd name="connsiteX11" fmla="*/ 12188825 w 12188825"/>
              <a:gd name="connsiteY11" fmla="*/ 456629 h 2937685"/>
              <a:gd name="connsiteX12" fmla="*/ 12188825 w 12188825"/>
              <a:gd name="connsiteY12" fmla="*/ 664517 h 2937685"/>
              <a:gd name="connsiteX13" fmla="*/ 4276488 w 12188825"/>
              <a:gd name="connsiteY13" fmla="*/ 2282652 h 2937685"/>
              <a:gd name="connsiteX14" fmla="*/ 0 w 12188825"/>
              <a:gd name="connsiteY14" fmla="*/ 523454 h 2937685"/>
              <a:gd name="connsiteX15" fmla="*/ 0 w 12188825"/>
              <a:gd name="connsiteY15" fmla="*/ 508069 h 2937685"/>
              <a:gd name="connsiteX16" fmla="*/ 4278862 w 12188825"/>
              <a:gd name="connsiteY16" fmla="*/ 2270179 h 2937685"/>
              <a:gd name="connsiteX17" fmla="*/ 12188825 w 12188825"/>
              <a:gd name="connsiteY17" fmla="*/ 648509 h 2937685"/>
              <a:gd name="connsiteX18" fmla="*/ 12188825 w 12188825"/>
              <a:gd name="connsiteY18" fmla="*/ 845471 h 2937685"/>
              <a:gd name="connsiteX19" fmla="*/ 4236366 w 12188825"/>
              <a:gd name="connsiteY19" fmla="*/ 2494280 h 2937685"/>
              <a:gd name="connsiteX20" fmla="*/ 0 w 12188825"/>
              <a:gd name="connsiteY20" fmla="*/ 762853 h 2937685"/>
              <a:gd name="connsiteX21" fmla="*/ 0 w 12188825"/>
              <a:gd name="connsiteY21" fmla="*/ 747521 h 2937685"/>
              <a:gd name="connsiteX22" fmla="*/ 4238740 w 12188825"/>
              <a:gd name="connsiteY22" fmla="*/ 2481819 h 2937685"/>
              <a:gd name="connsiteX23" fmla="*/ 12188825 w 12188825"/>
              <a:gd name="connsiteY23" fmla="*/ 829378 h 2937685"/>
              <a:gd name="connsiteX24" fmla="*/ 12188825 w 12188825"/>
              <a:gd name="connsiteY24" fmla="*/ 1036527 h 2937685"/>
              <a:gd name="connsiteX25" fmla="*/ 4193819 w 12188825"/>
              <a:gd name="connsiteY25" fmla="*/ 2718356 h 2937685"/>
              <a:gd name="connsiteX26" fmla="*/ 0 w 12188825"/>
              <a:gd name="connsiteY26" fmla="*/ 1016051 h 2937685"/>
              <a:gd name="connsiteX27" fmla="*/ 0 w 12188825"/>
              <a:gd name="connsiteY27" fmla="*/ 1000773 h 2937685"/>
              <a:gd name="connsiteX28" fmla="*/ 4196181 w 12188825"/>
              <a:gd name="connsiteY28" fmla="*/ 2705882 h 2937685"/>
              <a:gd name="connsiteX29" fmla="*/ 12188825 w 12188825"/>
              <a:gd name="connsiteY29" fmla="*/ 1020344 h 2937685"/>
              <a:gd name="connsiteX30" fmla="*/ 12188825 w 12188825"/>
              <a:gd name="connsiteY30" fmla="*/ 1227174 h 2937685"/>
              <a:gd name="connsiteX31" fmla="*/ 8363007 w 12188825"/>
              <a:gd name="connsiteY31" fmla="*/ 2937686 h 2937685"/>
              <a:gd name="connsiteX32" fmla="*/ 8297175 w 12188825"/>
              <a:gd name="connsiteY32" fmla="*/ 2937686 h 2937685"/>
              <a:gd name="connsiteX33" fmla="*/ 12188825 w 12188825"/>
              <a:gd name="connsiteY33" fmla="*/ 1210895 h 2937685"/>
              <a:gd name="connsiteX34" fmla="*/ 12188825 w 12188825"/>
              <a:gd name="connsiteY34" fmla="*/ 1417284 h 2937685"/>
              <a:gd name="connsiteX35" fmla="*/ 9228883 w 12188825"/>
              <a:gd name="connsiteY35" fmla="*/ 2937686 h 2937685"/>
              <a:gd name="connsiteX36" fmla="*/ 9184293 w 12188825"/>
              <a:gd name="connsiteY36" fmla="*/ 2937686 h 2937685"/>
              <a:gd name="connsiteX37" fmla="*/ 12188825 w 12188825"/>
              <a:gd name="connsiteY37" fmla="*/ 1400902 h 2937685"/>
              <a:gd name="connsiteX38" fmla="*/ 12188825 w 12188825"/>
              <a:gd name="connsiteY38" fmla="*/ 1606896 h 2937685"/>
              <a:gd name="connsiteX39" fmla="*/ 9850856 w 12188825"/>
              <a:gd name="connsiteY39" fmla="*/ 2937686 h 2937685"/>
              <a:gd name="connsiteX40" fmla="*/ 9815064 w 12188825"/>
              <a:gd name="connsiteY40" fmla="*/ 2937686 h 2937685"/>
              <a:gd name="connsiteX41" fmla="*/ 12188825 w 12188825"/>
              <a:gd name="connsiteY41" fmla="*/ 1590413 h 2937685"/>
              <a:gd name="connsiteX42" fmla="*/ 12188825 w 12188825"/>
              <a:gd name="connsiteY42" fmla="*/ 1785444 h 2937685"/>
              <a:gd name="connsiteX43" fmla="*/ 10322234 w 12188825"/>
              <a:gd name="connsiteY43" fmla="*/ 2937686 h 2937685"/>
              <a:gd name="connsiteX44" fmla="*/ 10291292 w 12188825"/>
              <a:gd name="connsiteY44" fmla="*/ 2937686 h 2937685"/>
              <a:gd name="connsiteX45" fmla="*/ 12188825 w 12188825"/>
              <a:gd name="connsiteY45" fmla="*/ 1768872 h 2937685"/>
              <a:gd name="connsiteX46" fmla="*/ 12188825 w 12188825"/>
              <a:gd name="connsiteY46" fmla="*/ 1974029 h 2937685"/>
              <a:gd name="connsiteX47" fmla="*/ 10741631 w 12188825"/>
              <a:gd name="connsiteY47" fmla="*/ 2937686 h 2937685"/>
              <a:gd name="connsiteX48" fmla="*/ 10714167 w 12188825"/>
              <a:gd name="connsiteY48" fmla="*/ 2937686 h 2937685"/>
              <a:gd name="connsiteX49" fmla="*/ 12188825 w 12188825"/>
              <a:gd name="connsiteY49" fmla="*/ 1957342 h 2937685"/>
              <a:gd name="connsiteX50" fmla="*/ 12188825 w 12188825"/>
              <a:gd name="connsiteY50" fmla="*/ 2161916 h 2937685"/>
              <a:gd name="connsiteX51" fmla="*/ 11101277 w 12188825"/>
              <a:gd name="connsiteY51" fmla="*/ 2937686 h 2937685"/>
              <a:gd name="connsiteX52" fmla="*/ 11076341 w 12188825"/>
              <a:gd name="connsiteY52" fmla="*/ 2937686 h 2937685"/>
              <a:gd name="connsiteX53" fmla="*/ 12188825 w 12188825"/>
              <a:gd name="connsiteY53" fmla="*/ 2145115 h 2937685"/>
              <a:gd name="connsiteX54" fmla="*/ 12188825 w 12188825"/>
              <a:gd name="connsiteY54" fmla="*/ 2349523 h 2937685"/>
              <a:gd name="connsiteX55" fmla="*/ 11415317 w 12188825"/>
              <a:gd name="connsiteY55" fmla="*/ 2937686 h 2937685"/>
              <a:gd name="connsiteX56" fmla="*/ 11392324 w 12188825"/>
              <a:gd name="connsiteY56" fmla="*/ 2937686 h 2937685"/>
              <a:gd name="connsiteX57" fmla="*/ 12188825 w 12188825"/>
              <a:gd name="connsiteY57" fmla="*/ 2332621 h 2937685"/>
              <a:gd name="connsiteX58" fmla="*/ 12188825 w 12188825"/>
              <a:gd name="connsiteY58" fmla="*/ 2536281 h 2937685"/>
              <a:gd name="connsiteX59" fmla="*/ 11691826 w 12188825"/>
              <a:gd name="connsiteY59" fmla="*/ 2937686 h 2937685"/>
              <a:gd name="connsiteX60" fmla="*/ 11670381 w 12188825"/>
              <a:gd name="connsiteY60" fmla="*/ 2937686 h 2937685"/>
              <a:gd name="connsiteX61" fmla="*/ 12188825 w 12188825"/>
              <a:gd name="connsiteY61" fmla="*/ 2519252 h 2937685"/>
              <a:gd name="connsiteX62" fmla="*/ 12188825 w 12188825"/>
              <a:gd name="connsiteY62" fmla="*/ 2712329 h 2937685"/>
              <a:gd name="connsiteX63" fmla="*/ 11924607 w 12188825"/>
              <a:gd name="connsiteY63" fmla="*/ 2937686 h 2937685"/>
              <a:gd name="connsiteX64" fmla="*/ 11904368 w 12188825"/>
              <a:gd name="connsiteY64" fmla="*/ 2937686 h 2937685"/>
              <a:gd name="connsiteX65" fmla="*/ 12188825 w 12188825"/>
              <a:gd name="connsiteY65" fmla="*/ 2695186 h 2937685"/>
              <a:gd name="connsiteX66" fmla="*/ 12188825 w 12188825"/>
              <a:gd name="connsiteY66" fmla="*/ 2898020 h 2937685"/>
              <a:gd name="connsiteX67" fmla="*/ 12144844 w 12188825"/>
              <a:gd name="connsiteY67" fmla="*/ 2937686 h 2937685"/>
              <a:gd name="connsiteX68" fmla="*/ 12125672 w 12188825"/>
              <a:gd name="connsiteY68" fmla="*/ 2937686 h 2937685"/>
              <a:gd name="connsiteX69" fmla="*/ 12188825 w 12188825"/>
              <a:gd name="connsiteY69" fmla="*/ 2880750 h 2937685"/>
              <a:gd name="connsiteX70" fmla="*/ 0 w 12188825"/>
              <a:gd name="connsiteY70" fmla="*/ 2765660 h 2937685"/>
              <a:gd name="connsiteX71" fmla="*/ 0 w 12188825"/>
              <a:gd name="connsiteY71" fmla="*/ 2750726 h 2937685"/>
              <a:gd name="connsiteX72" fmla="*/ 307505 w 12188825"/>
              <a:gd name="connsiteY72" fmla="*/ 2937686 h 2937685"/>
              <a:gd name="connsiteX73" fmla="*/ 282534 w 12188825"/>
              <a:gd name="connsiteY73" fmla="*/ 2937686 h 2937685"/>
              <a:gd name="connsiteX74" fmla="*/ 0 w 12188825"/>
              <a:gd name="connsiteY74" fmla="*/ 2765660 h 2937685"/>
              <a:gd name="connsiteX75" fmla="*/ 0 w 12188825"/>
              <a:gd name="connsiteY75" fmla="*/ 2499711 h 2937685"/>
              <a:gd name="connsiteX76" fmla="*/ 753442 w 12188825"/>
              <a:gd name="connsiteY76" fmla="*/ 2937686 h 2937685"/>
              <a:gd name="connsiteX77" fmla="*/ 726420 w 12188825"/>
              <a:gd name="connsiteY77" fmla="*/ 2937686 h 2937685"/>
              <a:gd name="connsiteX78" fmla="*/ 0 w 12188825"/>
              <a:gd name="connsiteY78" fmla="*/ 2514696 h 2937685"/>
              <a:gd name="connsiteX79" fmla="*/ 0 w 12188825"/>
              <a:gd name="connsiteY79" fmla="*/ 2248252 h 2937685"/>
              <a:gd name="connsiteX80" fmla="*/ 1246602 w 12188825"/>
              <a:gd name="connsiteY80" fmla="*/ 2937686 h 2937685"/>
              <a:gd name="connsiteX81" fmla="*/ 1216906 w 12188825"/>
              <a:gd name="connsiteY81" fmla="*/ 2937686 h 2937685"/>
              <a:gd name="connsiteX82" fmla="*/ 0 w 12188825"/>
              <a:gd name="connsiteY82" fmla="*/ 2263276 h 2937685"/>
              <a:gd name="connsiteX83" fmla="*/ 0 w 12188825"/>
              <a:gd name="connsiteY83" fmla="*/ 1996564 h 2937685"/>
              <a:gd name="connsiteX84" fmla="*/ 1801001 w 12188825"/>
              <a:gd name="connsiteY84" fmla="*/ 2937686 h 2937685"/>
              <a:gd name="connsiteX85" fmla="*/ 1767634 w 12188825"/>
              <a:gd name="connsiteY85" fmla="*/ 2937686 h 2937685"/>
              <a:gd name="connsiteX86" fmla="*/ 0 w 12188825"/>
              <a:gd name="connsiteY86" fmla="*/ 2011639 h 2937685"/>
              <a:gd name="connsiteX87" fmla="*/ 0 w 12188825"/>
              <a:gd name="connsiteY87" fmla="*/ 1758581 h 2937685"/>
              <a:gd name="connsiteX88" fmla="*/ 2402849 w 12188825"/>
              <a:gd name="connsiteY88" fmla="*/ 2937686 h 2937685"/>
              <a:gd name="connsiteX89" fmla="*/ 2364365 w 12188825"/>
              <a:gd name="connsiteY89" fmla="*/ 2937686 h 2937685"/>
              <a:gd name="connsiteX90" fmla="*/ 0 w 12188825"/>
              <a:gd name="connsiteY90" fmla="*/ 1773694 h 2937685"/>
              <a:gd name="connsiteX91" fmla="*/ 0 w 12188825"/>
              <a:gd name="connsiteY91" fmla="*/ 1506285 h 2937685"/>
              <a:gd name="connsiteX92" fmla="*/ 3169018 w 12188825"/>
              <a:gd name="connsiteY92" fmla="*/ 2937686 h 2937685"/>
              <a:gd name="connsiteX93" fmla="*/ 3121355 w 12188825"/>
              <a:gd name="connsiteY93" fmla="*/ 2937686 h 2937685"/>
              <a:gd name="connsiteX94" fmla="*/ 0 w 12188825"/>
              <a:gd name="connsiteY94" fmla="*/ 1521461 h 2937685"/>
              <a:gd name="connsiteX95" fmla="*/ 0 w 12188825"/>
              <a:gd name="connsiteY95" fmla="*/ 1253708 h 2937685"/>
              <a:gd name="connsiteX96" fmla="*/ 4153672 w 12188825"/>
              <a:gd name="connsiteY96" fmla="*/ 2929984 h 2937685"/>
              <a:gd name="connsiteX97" fmla="*/ 4195318 w 12188825"/>
              <a:gd name="connsiteY97" fmla="*/ 2937686 h 2937685"/>
              <a:gd name="connsiteX98" fmla="*/ 4125917 w 12188825"/>
              <a:gd name="connsiteY98" fmla="*/ 2937686 h 2937685"/>
              <a:gd name="connsiteX99" fmla="*/ 0 w 12188825"/>
              <a:gd name="connsiteY99" fmla="*/ 1268936 h 293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88825" h="2937685">
                <a:moveTo>
                  <a:pt x="12188825" y="280060"/>
                </a:moveTo>
                <a:cubicBezTo>
                  <a:pt x="10210642" y="1739725"/>
                  <a:pt x="7346561" y="2391854"/>
                  <a:pt x="4361556" y="1834513"/>
                </a:cubicBezTo>
                <a:cubicBezTo>
                  <a:pt x="2704002" y="1525026"/>
                  <a:pt x="1217887" y="881575"/>
                  <a:pt x="0" y="15501"/>
                </a:cubicBezTo>
                <a:lnTo>
                  <a:pt x="0" y="0"/>
                </a:lnTo>
                <a:cubicBezTo>
                  <a:pt x="1217525" y="867508"/>
                  <a:pt x="2704446" y="1512211"/>
                  <a:pt x="4363917" y="1822052"/>
                </a:cubicBezTo>
                <a:cubicBezTo>
                  <a:pt x="7350357" y="2379660"/>
                  <a:pt x="10213753" y="1725475"/>
                  <a:pt x="12188825" y="264223"/>
                </a:cubicBezTo>
                <a:close/>
                <a:moveTo>
                  <a:pt x="12188825" y="472550"/>
                </a:moveTo>
                <a:cubicBezTo>
                  <a:pt x="10209284" y="1954373"/>
                  <a:pt x="7325509" y="2619939"/>
                  <a:pt x="4319047" y="2058601"/>
                </a:cubicBezTo>
                <a:cubicBezTo>
                  <a:pt x="2680729" y="1752694"/>
                  <a:pt x="1209895" y="1120541"/>
                  <a:pt x="0" y="269638"/>
                </a:cubicBezTo>
                <a:lnTo>
                  <a:pt x="0" y="254196"/>
                </a:lnTo>
                <a:cubicBezTo>
                  <a:pt x="1209562" y="1106507"/>
                  <a:pt x="2681211" y="1739877"/>
                  <a:pt x="4321408" y="2046128"/>
                </a:cubicBezTo>
                <a:cubicBezTo>
                  <a:pt x="7329344" y="2607745"/>
                  <a:pt x="10212458" y="1940073"/>
                  <a:pt x="12188825" y="456629"/>
                </a:cubicBezTo>
                <a:close/>
                <a:moveTo>
                  <a:pt x="12188825" y="664517"/>
                </a:moveTo>
                <a:cubicBezTo>
                  <a:pt x="10208192" y="2168793"/>
                  <a:pt x="7304560" y="2848025"/>
                  <a:pt x="4276488" y="2282652"/>
                </a:cubicBezTo>
                <a:cubicBezTo>
                  <a:pt x="2657329" y="1980335"/>
                  <a:pt x="1201765" y="1359333"/>
                  <a:pt x="0" y="523454"/>
                </a:cubicBezTo>
                <a:lnTo>
                  <a:pt x="0" y="508069"/>
                </a:lnTo>
                <a:cubicBezTo>
                  <a:pt x="1201460" y="1345337"/>
                  <a:pt x="2657837" y="1967519"/>
                  <a:pt x="4278862" y="2270179"/>
                </a:cubicBezTo>
                <a:cubicBezTo>
                  <a:pt x="7308445" y="2835844"/>
                  <a:pt x="10211417" y="2154442"/>
                  <a:pt x="12188825" y="648509"/>
                </a:cubicBezTo>
                <a:close/>
                <a:moveTo>
                  <a:pt x="12188825" y="845471"/>
                </a:moveTo>
                <a:cubicBezTo>
                  <a:pt x="10207405" y="2371171"/>
                  <a:pt x="7284956" y="3063498"/>
                  <a:pt x="4236366" y="2494280"/>
                </a:cubicBezTo>
                <a:cubicBezTo>
                  <a:pt x="2635186" y="2195326"/>
                  <a:pt x="1193984" y="1584728"/>
                  <a:pt x="0" y="762853"/>
                </a:cubicBezTo>
                <a:lnTo>
                  <a:pt x="0" y="747521"/>
                </a:lnTo>
                <a:cubicBezTo>
                  <a:pt x="1193706" y="1570745"/>
                  <a:pt x="2635719" y="2182510"/>
                  <a:pt x="4238740" y="2481819"/>
                </a:cubicBezTo>
                <a:cubicBezTo>
                  <a:pt x="7288880" y="3051329"/>
                  <a:pt x="10210680" y="2356781"/>
                  <a:pt x="12188825" y="829378"/>
                </a:cubicBezTo>
                <a:close/>
                <a:moveTo>
                  <a:pt x="12188825" y="1036527"/>
                </a:moveTo>
                <a:cubicBezTo>
                  <a:pt x="10206820" y="2585222"/>
                  <a:pt x="7264299" y="3291647"/>
                  <a:pt x="4193819" y="2718356"/>
                </a:cubicBezTo>
                <a:cubicBezTo>
                  <a:pt x="2611608" y="2422929"/>
                  <a:pt x="1185612" y="1823219"/>
                  <a:pt x="0" y="1016051"/>
                </a:cubicBezTo>
                <a:lnTo>
                  <a:pt x="0" y="1000773"/>
                </a:lnTo>
                <a:cubicBezTo>
                  <a:pt x="1185361" y="1809274"/>
                  <a:pt x="2612167" y="2410126"/>
                  <a:pt x="4196181" y="2705882"/>
                </a:cubicBezTo>
                <a:cubicBezTo>
                  <a:pt x="7268273" y="3279491"/>
                  <a:pt x="10210160" y="2570782"/>
                  <a:pt x="12188825" y="1020344"/>
                </a:cubicBezTo>
                <a:close/>
                <a:moveTo>
                  <a:pt x="12188825" y="1227174"/>
                </a:moveTo>
                <a:cubicBezTo>
                  <a:pt x="11144293" y="2055492"/>
                  <a:pt x="9827532" y="2647449"/>
                  <a:pt x="8363007" y="2937686"/>
                </a:cubicBezTo>
                <a:lnTo>
                  <a:pt x="8297175" y="2937686"/>
                </a:lnTo>
                <a:cubicBezTo>
                  <a:pt x="9789023" y="2651751"/>
                  <a:pt x="11129731" y="2053145"/>
                  <a:pt x="12188825" y="1210895"/>
                </a:cubicBezTo>
                <a:close/>
                <a:moveTo>
                  <a:pt x="12188825" y="1417284"/>
                </a:moveTo>
                <a:cubicBezTo>
                  <a:pt x="11356989" y="2086809"/>
                  <a:pt x="10348934" y="2604852"/>
                  <a:pt x="9228883" y="2937686"/>
                </a:cubicBezTo>
                <a:lnTo>
                  <a:pt x="9184293" y="2937686"/>
                </a:lnTo>
                <a:cubicBezTo>
                  <a:pt x="10322868" y="2604738"/>
                  <a:pt x="11346717" y="2080655"/>
                  <a:pt x="12188825" y="1400902"/>
                </a:cubicBezTo>
                <a:close/>
                <a:moveTo>
                  <a:pt x="12188825" y="1606896"/>
                </a:moveTo>
                <a:cubicBezTo>
                  <a:pt x="11515723" y="2156840"/>
                  <a:pt x="10724795" y="2606527"/>
                  <a:pt x="9850856" y="2937686"/>
                </a:cubicBezTo>
                <a:lnTo>
                  <a:pt x="9815064" y="2937686"/>
                </a:lnTo>
                <a:cubicBezTo>
                  <a:pt x="10703706" y="2604560"/>
                  <a:pt x="11507089" y="2149062"/>
                  <a:pt x="12188825" y="1590413"/>
                </a:cubicBezTo>
                <a:close/>
                <a:moveTo>
                  <a:pt x="12188825" y="1785444"/>
                </a:moveTo>
                <a:cubicBezTo>
                  <a:pt x="11640087" y="2240232"/>
                  <a:pt x="11011473" y="2627680"/>
                  <a:pt x="10322234" y="2937686"/>
                </a:cubicBezTo>
                <a:lnTo>
                  <a:pt x="10291292" y="2937686"/>
                </a:lnTo>
                <a:cubicBezTo>
                  <a:pt x="10993037" y="2624672"/>
                  <a:pt x="11632278" y="2231502"/>
                  <a:pt x="12188825" y="1768872"/>
                </a:cubicBezTo>
                <a:close/>
                <a:moveTo>
                  <a:pt x="12188825" y="1974029"/>
                </a:moveTo>
                <a:cubicBezTo>
                  <a:pt x="11754331" y="2339651"/>
                  <a:pt x="11268670" y="2662587"/>
                  <a:pt x="10741631" y="2937686"/>
                </a:cubicBezTo>
                <a:lnTo>
                  <a:pt x="10714167" y="2937686"/>
                </a:lnTo>
                <a:cubicBezTo>
                  <a:pt x="11252063" y="2658819"/>
                  <a:pt x="11747069" y="2330210"/>
                  <a:pt x="12188825" y="1957342"/>
                </a:cubicBezTo>
                <a:close/>
                <a:moveTo>
                  <a:pt x="12188825" y="2161916"/>
                </a:moveTo>
                <a:cubicBezTo>
                  <a:pt x="11855562" y="2446709"/>
                  <a:pt x="11491548" y="2706085"/>
                  <a:pt x="11101277" y="2937686"/>
                </a:cubicBezTo>
                <a:lnTo>
                  <a:pt x="11076341" y="2937686"/>
                </a:lnTo>
                <a:cubicBezTo>
                  <a:pt x="11476223" y="2701758"/>
                  <a:pt x="11848655" y="2436710"/>
                  <a:pt x="12188825" y="2145115"/>
                </a:cubicBezTo>
                <a:close/>
                <a:moveTo>
                  <a:pt x="12188825" y="2349523"/>
                </a:moveTo>
                <a:cubicBezTo>
                  <a:pt x="11946966" y="2559438"/>
                  <a:pt x="11688537" y="2755788"/>
                  <a:pt x="11415317" y="2937686"/>
                </a:cubicBezTo>
                <a:lnTo>
                  <a:pt x="11392324" y="2937686"/>
                </a:lnTo>
                <a:cubicBezTo>
                  <a:pt x="11674152" y="2751017"/>
                  <a:pt x="11940287" y="2548995"/>
                  <a:pt x="12188825" y="2332621"/>
                </a:cubicBezTo>
                <a:close/>
                <a:moveTo>
                  <a:pt x="12188825" y="2536281"/>
                </a:moveTo>
                <a:cubicBezTo>
                  <a:pt x="12030269" y="2676063"/>
                  <a:pt x="11864437" y="2809958"/>
                  <a:pt x="11691826" y="2937686"/>
                </a:cubicBezTo>
                <a:lnTo>
                  <a:pt x="11670381" y="2937686"/>
                </a:lnTo>
                <a:cubicBezTo>
                  <a:pt x="11850750" y="2804819"/>
                  <a:pt x="12023768" y="2665239"/>
                  <a:pt x="12188825" y="2519252"/>
                </a:cubicBezTo>
                <a:close/>
                <a:moveTo>
                  <a:pt x="12188825" y="2712329"/>
                </a:moveTo>
                <a:cubicBezTo>
                  <a:pt x="12102906" y="2789211"/>
                  <a:pt x="12014804" y="2864343"/>
                  <a:pt x="11924607" y="2937686"/>
                </a:cubicBezTo>
                <a:lnTo>
                  <a:pt x="11904368" y="2937686"/>
                </a:lnTo>
                <a:cubicBezTo>
                  <a:pt x="12001650" y="2858912"/>
                  <a:pt x="12096507" y="2778070"/>
                  <a:pt x="12188825" y="2695186"/>
                </a:cubicBezTo>
                <a:close/>
                <a:moveTo>
                  <a:pt x="12188825" y="2898020"/>
                </a:moveTo>
                <a:cubicBezTo>
                  <a:pt x="12174223" y="2911293"/>
                  <a:pt x="12159572" y="2924515"/>
                  <a:pt x="12144844" y="2937686"/>
                </a:cubicBezTo>
                <a:lnTo>
                  <a:pt x="12125672" y="2937686"/>
                </a:lnTo>
                <a:cubicBezTo>
                  <a:pt x="12146863" y="2918817"/>
                  <a:pt x="12167914" y="2899835"/>
                  <a:pt x="12188825" y="2880750"/>
                </a:cubicBezTo>
                <a:close/>
                <a:moveTo>
                  <a:pt x="0" y="2765660"/>
                </a:moveTo>
                <a:lnTo>
                  <a:pt x="0" y="2750726"/>
                </a:lnTo>
                <a:cubicBezTo>
                  <a:pt x="100923" y="2814526"/>
                  <a:pt x="203440" y="2876867"/>
                  <a:pt x="307505" y="2937686"/>
                </a:cubicBezTo>
                <a:lnTo>
                  <a:pt x="282534" y="2937686"/>
                </a:lnTo>
                <a:cubicBezTo>
                  <a:pt x="187038" y="2881613"/>
                  <a:pt x="92847" y="2824259"/>
                  <a:pt x="0" y="2765660"/>
                </a:cubicBezTo>
                <a:close/>
                <a:moveTo>
                  <a:pt x="0" y="2499711"/>
                </a:moveTo>
                <a:cubicBezTo>
                  <a:pt x="242075" y="2654416"/>
                  <a:pt x="493443" y="2800670"/>
                  <a:pt x="753442" y="2937686"/>
                </a:cubicBezTo>
                <a:lnTo>
                  <a:pt x="726420" y="2937686"/>
                </a:lnTo>
                <a:cubicBezTo>
                  <a:pt x="476055" y="2805022"/>
                  <a:pt x="233717" y="2663793"/>
                  <a:pt x="0" y="2514696"/>
                </a:cubicBezTo>
                <a:close/>
                <a:moveTo>
                  <a:pt x="0" y="2248252"/>
                </a:moveTo>
                <a:cubicBezTo>
                  <a:pt x="391812" y="2501411"/>
                  <a:pt x="808292" y="2732314"/>
                  <a:pt x="1246602" y="2937686"/>
                </a:cubicBezTo>
                <a:lnTo>
                  <a:pt x="1216906" y="2937686"/>
                </a:lnTo>
                <a:cubicBezTo>
                  <a:pt x="789569" y="2736146"/>
                  <a:pt x="383052" y="2510331"/>
                  <a:pt x="0" y="2263276"/>
                </a:cubicBezTo>
                <a:close/>
                <a:moveTo>
                  <a:pt x="0" y="1996564"/>
                </a:moveTo>
                <a:cubicBezTo>
                  <a:pt x="553201" y="2357911"/>
                  <a:pt x="1156233" y="2674743"/>
                  <a:pt x="1801001" y="2937686"/>
                </a:cubicBezTo>
                <a:lnTo>
                  <a:pt x="1767634" y="2937686"/>
                </a:lnTo>
                <a:cubicBezTo>
                  <a:pt x="1135609" y="2677865"/>
                  <a:pt x="543837" y="2366235"/>
                  <a:pt x="0" y="2011639"/>
                </a:cubicBezTo>
                <a:close/>
                <a:moveTo>
                  <a:pt x="0" y="1758581"/>
                </a:moveTo>
                <a:cubicBezTo>
                  <a:pt x="721227" y="2234573"/>
                  <a:pt x="1528237" y="2634621"/>
                  <a:pt x="2402849" y="2937686"/>
                </a:cubicBezTo>
                <a:lnTo>
                  <a:pt x="2364365" y="2937686"/>
                </a:lnTo>
                <a:cubicBezTo>
                  <a:pt x="1504876" y="2636740"/>
                  <a:pt x="710954" y="2242072"/>
                  <a:pt x="0" y="1773694"/>
                </a:cubicBezTo>
                <a:close/>
                <a:moveTo>
                  <a:pt x="0" y="1506285"/>
                </a:moveTo>
                <a:cubicBezTo>
                  <a:pt x="926003" y="2124166"/>
                  <a:pt x="1995349" y="2616348"/>
                  <a:pt x="3169018" y="2937686"/>
                </a:cubicBezTo>
                <a:lnTo>
                  <a:pt x="3121355" y="2937686"/>
                </a:lnTo>
                <a:cubicBezTo>
                  <a:pt x="1966908" y="2616640"/>
                  <a:pt x="913964" y="2130193"/>
                  <a:pt x="0" y="1521461"/>
                </a:cubicBezTo>
                <a:close/>
                <a:moveTo>
                  <a:pt x="0" y="1253708"/>
                </a:moveTo>
                <a:cubicBezTo>
                  <a:pt x="1176905" y="2047663"/>
                  <a:pt x="2588551" y="2637755"/>
                  <a:pt x="4153672" y="2929984"/>
                </a:cubicBezTo>
                <a:cubicBezTo>
                  <a:pt x="4167562" y="2932585"/>
                  <a:pt x="4181440" y="2935148"/>
                  <a:pt x="4195318" y="2937686"/>
                </a:cubicBezTo>
                <a:lnTo>
                  <a:pt x="4125917" y="2937686"/>
                </a:lnTo>
                <a:cubicBezTo>
                  <a:pt x="2572693" y="2644176"/>
                  <a:pt x="1170753" y="2057282"/>
                  <a:pt x="0" y="1268936"/>
                </a:cubicBezTo>
                <a:close/>
              </a:path>
            </a:pathLst>
          </a:custGeom>
          <a:gradFill>
            <a:gsLst>
              <a:gs pos="0">
                <a:schemeClr val="accent1">
                  <a:lumMod val="60000"/>
                  <a:lumOff val="40000"/>
                  <a:alpha val="0"/>
                </a:schemeClr>
              </a:gs>
              <a:gs pos="61000">
                <a:schemeClr val="accent1">
                  <a:lumMod val="60000"/>
                  <a:lumOff val="40000"/>
                </a:schemeClr>
              </a:gs>
              <a:gs pos="100000">
                <a:schemeClr val="accent1">
                  <a:lumMod val="60000"/>
                  <a:lumOff val="40000"/>
                  <a:alpha val="0"/>
                </a:schemeClr>
              </a:gs>
            </a:gsLst>
            <a:lin ang="10148114" scaled="0"/>
          </a:gradFill>
          <a:ln w="12690" cap="flat">
            <a:noFill/>
            <a:prstDash val="solid"/>
            <a:miter/>
          </a:ln>
        </p:spPr>
        <p:txBody>
          <a:bodyPr rtlCol="0" anchor="ctr"/>
          <a:lstStyle/>
          <a:p>
            <a:endParaRPr lang="en-US">
              <a:cs typeface="Arial" panose="020B0604020202020204" pitchFamily="34" charset="0"/>
            </a:endParaRPr>
          </a:p>
        </p:txBody>
      </p:sp>
      <p:sp>
        <p:nvSpPr>
          <p:cNvPr id="2" name="标题 1"/>
          <p:cNvSpPr>
            <a:spLocks noGrp="1"/>
          </p:cNvSpPr>
          <p:nvPr>
            <p:ph type="title" hasCustomPrompt="1"/>
            <p:custDataLst>
              <p:tags r:id="rId7"/>
            </p:custDataLst>
          </p:nvPr>
        </p:nvSpPr>
        <p:spPr>
          <a:xfrm>
            <a:off x="1526400" y="3617362"/>
            <a:ext cx="9144000" cy="1987909"/>
          </a:xfrm>
        </p:spPr>
        <p:txBody>
          <a:bodyPr wrap="square" anchor="t">
            <a:normAutofit/>
          </a:bodyPr>
          <a:lstStyle>
            <a:lvl1pPr algn="ctr">
              <a:defRPr sz="4800" b="0">
                <a:solidFill>
                  <a:schemeClr val="tx2"/>
                </a:solidFill>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8"/>
            </p:custDataLst>
          </p:nvPr>
        </p:nvSpPr>
        <p:spPr>
          <a:xfrm>
            <a:off x="1524000" y="786385"/>
            <a:ext cx="9144000" cy="2777998"/>
          </a:xfrm>
        </p:spPr>
        <p:txBody>
          <a:bodyPr wrap="none" anchor="b">
            <a:normAutofit/>
          </a:bodyPr>
          <a:lstStyle>
            <a:lvl1pPr marL="0" indent="0" algn="ctr">
              <a:buNone/>
              <a:defRPr sz="12000" b="1">
                <a:gradFill>
                  <a:gsLst>
                    <a:gs pos="28000">
                      <a:schemeClr val="tx2"/>
                    </a:gs>
                    <a:gs pos="100000">
                      <a:schemeClr val="tx2">
                        <a:alpha val="0"/>
                      </a:schemeClr>
                    </a:gs>
                  </a:gsLst>
                  <a:lin ang="5400000" scaled="0"/>
                </a:gradFill>
                <a:latin typeface="+mn-lt"/>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9"/>
            </p:custDataLst>
          </p:nvPr>
        </p:nvSpPr>
        <p:spPr/>
        <p:txBody>
          <a:bodyPr wrap="square">
            <a:normAutofit/>
          </a:bodyPr>
          <a:lstStyle/>
          <a:p>
            <a:r>
              <a:rPr lang="en-US"/>
              <a:t>Date Area</a:t>
            </a:r>
            <a:endParaRPr lang="en-US"/>
          </a:p>
        </p:txBody>
      </p:sp>
      <p:sp>
        <p:nvSpPr>
          <p:cNvPr id="5" name="页脚占位符 5"/>
          <p:cNvSpPr>
            <a:spLocks noGrp="1"/>
          </p:cNvSpPr>
          <p:nvPr>
            <p:ph type="ftr" sz="quarter" idx="11"/>
            <p:custDataLst>
              <p:tags r:id="rId10"/>
            </p:custDataLst>
          </p:nvPr>
        </p:nvSpPr>
        <p:spPr/>
        <p:txBody>
          <a:bodyPr/>
          <a:lstStyle/>
          <a:p>
            <a:endParaRPr lang="en-US"/>
          </a:p>
        </p:txBody>
      </p:sp>
      <p:sp>
        <p:nvSpPr>
          <p:cNvPr id="6" name="灯片编号占位符 6"/>
          <p:cNvSpPr>
            <a:spLocks noGrp="1"/>
          </p:cNvSpPr>
          <p:nvPr>
            <p:ph type="sldNum" sz="quarter" idx="12"/>
            <p:custDataLst>
              <p:tags r:id="rId11"/>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vert="horz" wrap="square" lIns="0" tIns="0" rIns="0" bIns="0" rtlCol="0" anchor="b" anchorCtr="0">
            <a:normAutofit/>
          </a:bodyPr>
          <a:lstStyle>
            <a:lvl1pPr algn="l">
              <a:defRPr lang="en-US" sz="3600" dirty="0">
                <a:solidFill>
                  <a:schemeClr val="tx2"/>
                </a:solidFill>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vert="horz" wrap="square" lIns="0" tIns="0" rIns="0" bIns="0" rtlCol="0" anchor="b">
            <a:normAutofit/>
          </a:bodyPr>
          <a:lstStyle>
            <a:lvl1pPr algn="l">
              <a:defRPr lang="en-US" sz="3600" dirty="0">
                <a:solidFill>
                  <a:schemeClr val="tx2"/>
                </a:solidFill>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solidFill>
                  <a:schemeClr val="tx2"/>
                </a:solidFill>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solidFill>
                  <a:schemeClr val="tx2"/>
                </a:solidFill>
                <a:latin typeface="+mj-lt"/>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solidFill>
                  <a:schemeClr val="tx2"/>
                </a:solidFill>
                <a:latin typeface="+mn-lt"/>
              </a:defRPr>
            </a:lvl1pPr>
            <a:lvl2pPr>
              <a:defRPr>
                <a:solidFill>
                  <a:schemeClr val="tx2"/>
                </a:solidFill>
                <a:latin typeface="+mn-lt"/>
              </a:defRPr>
            </a:lvl2pPr>
            <a:lvl3pPr>
              <a:defRPr>
                <a:solidFill>
                  <a:schemeClr val="tx2"/>
                </a:solidFill>
                <a:latin typeface="+mn-lt"/>
              </a:defRPr>
            </a:lvl3pPr>
            <a:lvl4pPr>
              <a:defRPr>
                <a:solidFill>
                  <a:schemeClr val="tx2"/>
                </a:solidFill>
                <a:latin typeface="+mn-lt"/>
              </a:defRPr>
            </a:lvl4pPr>
            <a:lvl5pPr>
              <a:defRPr>
                <a:solidFill>
                  <a:schemeClr val="tx2"/>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tags" Target="../tags/tag86.xml"/><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slideLayout" Target="../slideLayouts/slideLayout2.xml"/><Relationship Id="rId19" Type="http://schemas.openxmlformats.org/officeDocument/2006/relationships/tags" Target="../tags/tag83.xml"/><Relationship Id="rId18" Type="http://schemas.openxmlformats.org/officeDocument/2006/relationships/tags" Target="../tags/tag82.xml"/><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theme" Target="../theme/theme3.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2192000" cy="6858000"/>
          </a:xfrm>
          <a:prstGeom prst="rect">
            <a:avLst/>
          </a:prstGeom>
          <a:solidFill>
            <a:schemeClr val="bg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endParaRPr>
          </a:p>
        </p:txBody>
      </p:sp>
      <p:sp>
        <p:nvSpPr>
          <p:cNvPr id="13" name="Vector 21_#color_$accent1_$accent1_$accent1-2098&amp;4170"/>
          <p:cNvSpPr/>
          <p:nvPr userDrawn="1">
            <p:custDataLst>
              <p:tags r:id="rId14"/>
            </p:custDataLst>
          </p:nvPr>
        </p:nvSpPr>
        <p:spPr>
          <a:xfrm>
            <a:off x="6223"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4" name="Vector 21_#color_$accent1_$accent1_$accent1-2098&amp;4170"/>
          <p:cNvSpPr/>
          <p:nvPr userDrawn="1">
            <p:custDataLst>
              <p:tags r:id="rId15"/>
            </p:custDataLst>
          </p:nvPr>
        </p:nvSpPr>
        <p:spPr>
          <a:xfrm>
            <a:off x="3048"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5" name="Vector 20_#color_$accent1_$accent1_$accent1_4-2098&amp;4173"/>
          <p:cNvSpPr/>
          <p:nvPr userDrawn="1">
            <p:custDataLst>
              <p:tags r:id="rId16"/>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6" name="Vector 20_#color_$accent1_$accent1_$accent1_4-2098&amp;4173"/>
          <p:cNvSpPr/>
          <p:nvPr userDrawn="1">
            <p:custDataLst>
              <p:tags r:id="rId17"/>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1" name="图片 7" descr="C:/Users/kingsoft/AppData/Local/Temp/fig2wpp/@svg_glod_#color_$accent2_3_$accent2_3_$accent2_3_$accent2_3-2098&amp;4067.svg"/>
          <p:cNvSpPr/>
          <p:nvPr userDrawn="1">
            <p:custDataLst>
              <p:tags r:id="rId18"/>
            </p:custDataLst>
          </p:nvPr>
        </p:nvSpPr>
        <p:spPr>
          <a:xfrm>
            <a:off x="0" y="3919679"/>
            <a:ext cx="12188825" cy="2937685"/>
          </a:xfrm>
          <a:custGeom>
            <a:avLst/>
            <a:gdLst>
              <a:gd name="connsiteX0" fmla="*/ 12188825 w 12188825"/>
              <a:gd name="connsiteY0" fmla="*/ 280060 h 2937685"/>
              <a:gd name="connsiteX1" fmla="*/ 4361556 w 12188825"/>
              <a:gd name="connsiteY1" fmla="*/ 1834513 h 2937685"/>
              <a:gd name="connsiteX2" fmla="*/ 0 w 12188825"/>
              <a:gd name="connsiteY2" fmla="*/ 15501 h 2937685"/>
              <a:gd name="connsiteX3" fmla="*/ 0 w 12188825"/>
              <a:gd name="connsiteY3" fmla="*/ 0 h 2937685"/>
              <a:gd name="connsiteX4" fmla="*/ 4363917 w 12188825"/>
              <a:gd name="connsiteY4" fmla="*/ 1822052 h 2937685"/>
              <a:gd name="connsiteX5" fmla="*/ 12188825 w 12188825"/>
              <a:gd name="connsiteY5" fmla="*/ 264223 h 2937685"/>
              <a:gd name="connsiteX6" fmla="*/ 12188825 w 12188825"/>
              <a:gd name="connsiteY6" fmla="*/ 472550 h 2937685"/>
              <a:gd name="connsiteX7" fmla="*/ 4319047 w 12188825"/>
              <a:gd name="connsiteY7" fmla="*/ 2058601 h 2937685"/>
              <a:gd name="connsiteX8" fmla="*/ 0 w 12188825"/>
              <a:gd name="connsiteY8" fmla="*/ 269638 h 2937685"/>
              <a:gd name="connsiteX9" fmla="*/ 0 w 12188825"/>
              <a:gd name="connsiteY9" fmla="*/ 254196 h 2937685"/>
              <a:gd name="connsiteX10" fmla="*/ 4321408 w 12188825"/>
              <a:gd name="connsiteY10" fmla="*/ 2046128 h 2937685"/>
              <a:gd name="connsiteX11" fmla="*/ 12188825 w 12188825"/>
              <a:gd name="connsiteY11" fmla="*/ 456629 h 2937685"/>
              <a:gd name="connsiteX12" fmla="*/ 12188825 w 12188825"/>
              <a:gd name="connsiteY12" fmla="*/ 664517 h 2937685"/>
              <a:gd name="connsiteX13" fmla="*/ 4276488 w 12188825"/>
              <a:gd name="connsiteY13" fmla="*/ 2282652 h 2937685"/>
              <a:gd name="connsiteX14" fmla="*/ 0 w 12188825"/>
              <a:gd name="connsiteY14" fmla="*/ 523454 h 2937685"/>
              <a:gd name="connsiteX15" fmla="*/ 0 w 12188825"/>
              <a:gd name="connsiteY15" fmla="*/ 508069 h 2937685"/>
              <a:gd name="connsiteX16" fmla="*/ 4278862 w 12188825"/>
              <a:gd name="connsiteY16" fmla="*/ 2270179 h 2937685"/>
              <a:gd name="connsiteX17" fmla="*/ 12188825 w 12188825"/>
              <a:gd name="connsiteY17" fmla="*/ 648509 h 2937685"/>
              <a:gd name="connsiteX18" fmla="*/ 12188825 w 12188825"/>
              <a:gd name="connsiteY18" fmla="*/ 845471 h 2937685"/>
              <a:gd name="connsiteX19" fmla="*/ 4236366 w 12188825"/>
              <a:gd name="connsiteY19" fmla="*/ 2494280 h 2937685"/>
              <a:gd name="connsiteX20" fmla="*/ 0 w 12188825"/>
              <a:gd name="connsiteY20" fmla="*/ 762853 h 2937685"/>
              <a:gd name="connsiteX21" fmla="*/ 0 w 12188825"/>
              <a:gd name="connsiteY21" fmla="*/ 747521 h 2937685"/>
              <a:gd name="connsiteX22" fmla="*/ 4238740 w 12188825"/>
              <a:gd name="connsiteY22" fmla="*/ 2481819 h 2937685"/>
              <a:gd name="connsiteX23" fmla="*/ 12188825 w 12188825"/>
              <a:gd name="connsiteY23" fmla="*/ 829378 h 2937685"/>
              <a:gd name="connsiteX24" fmla="*/ 12188825 w 12188825"/>
              <a:gd name="connsiteY24" fmla="*/ 1036527 h 2937685"/>
              <a:gd name="connsiteX25" fmla="*/ 4193819 w 12188825"/>
              <a:gd name="connsiteY25" fmla="*/ 2718356 h 2937685"/>
              <a:gd name="connsiteX26" fmla="*/ 0 w 12188825"/>
              <a:gd name="connsiteY26" fmla="*/ 1016051 h 2937685"/>
              <a:gd name="connsiteX27" fmla="*/ 0 w 12188825"/>
              <a:gd name="connsiteY27" fmla="*/ 1000773 h 2937685"/>
              <a:gd name="connsiteX28" fmla="*/ 4196181 w 12188825"/>
              <a:gd name="connsiteY28" fmla="*/ 2705882 h 2937685"/>
              <a:gd name="connsiteX29" fmla="*/ 12188825 w 12188825"/>
              <a:gd name="connsiteY29" fmla="*/ 1020344 h 2937685"/>
              <a:gd name="connsiteX30" fmla="*/ 12188825 w 12188825"/>
              <a:gd name="connsiteY30" fmla="*/ 1227174 h 2937685"/>
              <a:gd name="connsiteX31" fmla="*/ 8363007 w 12188825"/>
              <a:gd name="connsiteY31" fmla="*/ 2937686 h 2937685"/>
              <a:gd name="connsiteX32" fmla="*/ 8297175 w 12188825"/>
              <a:gd name="connsiteY32" fmla="*/ 2937686 h 2937685"/>
              <a:gd name="connsiteX33" fmla="*/ 12188825 w 12188825"/>
              <a:gd name="connsiteY33" fmla="*/ 1210895 h 2937685"/>
              <a:gd name="connsiteX34" fmla="*/ 12188825 w 12188825"/>
              <a:gd name="connsiteY34" fmla="*/ 1417284 h 2937685"/>
              <a:gd name="connsiteX35" fmla="*/ 9228883 w 12188825"/>
              <a:gd name="connsiteY35" fmla="*/ 2937686 h 2937685"/>
              <a:gd name="connsiteX36" fmla="*/ 9184293 w 12188825"/>
              <a:gd name="connsiteY36" fmla="*/ 2937686 h 2937685"/>
              <a:gd name="connsiteX37" fmla="*/ 12188825 w 12188825"/>
              <a:gd name="connsiteY37" fmla="*/ 1400902 h 2937685"/>
              <a:gd name="connsiteX38" fmla="*/ 12188825 w 12188825"/>
              <a:gd name="connsiteY38" fmla="*/ 1606896 h 2937685"/>
              <a:gd name="connsiteX39" fmla="*/ 9850856 w 12188825"/>
              <a:gd name="connsiteY39" fmla="*/ 2937686 h 2937685"/>
              <a:gd name="connsiteX40" fmla="*/ 9815064 w 12188825"/>
              <a:gd name="connsiteY40" fmla="*/ 2937686 h 2937685"/>
              <a:gd name="connsiteX41" fmla="*/ 12188825 w 12188825"/>
              <a:gd name="connsiteY41" fmla="*/ 1590413 h 2937685"/>
              <a:gd name="connsiteX42" fmla="*/ 12188825 w 12188825"/>
              <a:gd name="connsiteY42" fmla="*/ 1785444 h 2937685"/>
              <a:gd name="connsiteX43" fmla="*/ 10322234 w 12188825"/>
              <a:gd name="connsiteY43" fmla="*/ 2937686 h 2937685"/>
              <a:gd name="connsiteX44" fmla="*/ 10291292 w 12188825"/>
              <a:gd name="connsiteY44" fmla="*/ 2937686 h 2937685"/>
              <a:gd name="connsiteX45" fmla="*/ 12188825 w 12188825"/>
              <a:gd name="connsiteY45" fmla="*/ 1768872 h 2937685"/>
              <a:gd name="connsiteX46" fmla="*/ 12188825 w 12188825"/>
              <a:gd name="connsiteY46" fmla="*/ 1974029 h 2937685"/>
              <a:gd name="connsiteX47" fmla="*/ 10741631 w 12188825"/>
              <a:gd name="connsiteY47" fmla="*/ 2937686 h 2937685"/>
              <a:gd name="connsiteX48" fmla="*/ 10714167 w 12188825"/>
              <a:gd name="connsiteY48" fmla="*/ 2937686 h 2937685"/>
              <a:gd name="connsiteX49" fmla="*/ 12188825 w 12188825"/>
              <a:gd name="connsiteY49" fmla="*/ 1957342 h 2937685"/>
              <a:gd name="connsiteX50" fmla="*/ 12188825 w 12188825"/>
              <a:gd name="connsiteY50" fmla="*/ 2161916 h 2937685"/>
              <a:gd name="connsiteX51" fmla="*/ 11101277 w 12188825"/>
              <a:gd name="connsiteY51" fmla="*/ 2937686 h 2937685"/>
              <a:gd name="connsiteX52" fmla="*/ 11076341 w 12188825"/>
              <a:gd name="connsiteY52" fmla="*/ 2937686 h 2937685"/>
              <a:gd name="connsiteX53" fmla="*/ 12188825 w 12188825"/>
              <a:gd name="connsiteY53" fmla="*/ 2145115 h 2937685"/>
              <a:gd name="connsiteX54" fmla="*/ 12188825 w 12188825"/>
              <a:gd name="connsiteY54" fmla="*/ 2349523 h 2937685"/>
              <a:gd name="connsiteX55" fmla="*/ 11415317 w 12188825"/>
              <a:gd name="connsiteY55" fmla="*/ 2937686 h 2937685"/>
              <a:gd name="connsiteX56" fmla="*/ 11392324 w 12188825"/>
              <a:gd name="connsiteY56" fmla="*/ 2937686 h 2937685"/>
              <a:gd name="connsiteX57" fmla="*/ 12188825 w 12188825"/>
              <a:gd name="connsiteY57" fmla="*/ 2332621 h 2937685"/>
              <a:gd name="connsiteX58" fmla="*/ 12188825 w 12188825"/>
              <a:gd name="connsiteY58" fmla="*/ 2536281 h 2937685"/>
              <a:gd name="connsiteX59" fmla="*/ 11691826 w 12188825"/>
              <a:gd name="connsiteY59" fmla="*/ 2937686 h 2937685"/>
              <a:gd name="connsiteX60" fmla="*/ 11670381 w 12188825"/>
              <a:gd name="connsiteY60" fmla="*/ 2937686 h 2937685"/>
              <a:gd name="connsiteX61" fmla="*/ 12188825 w 12188825"/>
              <a:gd name="connsiteY61" fmla="*/ 2519252 h 2937685"/>
              <a:gd name="connsiteX62" fmla="*/ 12188825 w 12188825"/>
              <a:gd name="connsiteY62" fmla="*/ 2712329 h 2937685"/>
              <a:gd name="connsiteX63" fmla="*/ 11924607 w 12188825"/>
              <a:gd name="connsiteY63" fmla="*/ 2937686 h 2937685"/>
              <a:gd name="connsiteX64" fmla="*/ 11904368 w 12188825"/>
              <a:gd name="connsiteY64" fmla="*/ 2937686 h 2937685"/>
              <a:gd name="connsiteX65" fmla="*/ 12188825 w 12188825"/>
              <a:gd name="connsiteY65" fmla="*/ 2695186 h 2937685"/>
              <a:gd name="connsiteX66" fmla="*/ 12188825 w 12188825"/>
              <a:gd name="connsiteY66" fmla="*/ 2898020 h 2937685"/>
              <a:gd name="connsiteX67" fmla="*/ 12144844 w 12188825"/>
              <a:gd name="connsiteY67" fmla="*/ 2937686 h 2937685"/>
              <a:gd name="connsiteX68" fmla="*/ 12125672 w 12188825"/>
              <a:gd name="connsiteY68" fmla="*/ 2937686 h 2937685"/>
              <a:gd name="connsiteX69" fmla="*/ 12188825 w 12188825"/>
              <a:gd name="connsiteY69" fmla="*/ 2880750 h 2937685"/>
              <a:gd name="connsiteX70" fmla="*/ 0 w 12188825"/>
              <a:gd name="connsiteY70" fmla="*/ 2765660 h 2937685"/>
              <a:gd name="connsiteX71" fmla="*/ 0 w 12188825"/>
              <a:gd name="connsiteY71" fmla="*/ 2750726 h 2937685"/>
              <a:gd name="connsiteX72" fmla="*/ 307505 w 12188825"/>
              <a:gd name="connsiteY72" fmla="*/ 2937686 h 2937685"/>
              <a:gd name="connsiteX73" fmla="*/ 282534 w 12188825"/>
              <a:gd name="connsiteY73" fmla="*/ 2937686 h 2937685"/>
              <a:gd name="connsiteX74" fmla="*/ 0 w 12188825"/>
              <a:gd name="connsiteY74" fmla="*/ 2765660 h 2937685"/>
              <a:gd name="connsiteX75" fmla="*/ 0 w 12188825"/>
              <a:gd name="connsiteY75" fmla="*/ 2499711 h 2937685"/>
              <a:gd name="connsiteX76" fmla="*/ 753442 w 12188825"/>
              <a:gd name="connsiteY76" fmla="*/ 2937686 h 2937685"/>
              <a:gd name="connsiteX77" fmla="*/ 726420 w 12188825"/>
              <a:gd name="connsiteY77" fmla="*/ 2937686 h 2937685"/>
              <a:gd name="connsiteX78" fmla="*/ 0 w 12188825"/>
              <a:gd name="connsiteY78" fmla="*/ 2514696 h 2937685"/>
              <a:gd name="connsiteX79" fmla="*/ 0 w 12188825"/>
              <a:gd name="connsiteY79" fmla="*/ 2248252 h 2937685"/>
              <a:gd name="connsiteX80" fmla="*/ 1246602 w 12188825"/>
              <a:gd name="connsiteY80" fmla="*/ 2937686 h 2937685"/>
              <a:gd name="connsiteX81" fmla="*/ 1216906 w 12188825"/>
              <a:gd name="connsiteY81" fmla="*/ 2937686 h 2937685"/>
              <a:gd name="connsiteX82" fmla="*/ 0 w 12188825"/>
              <a:gd name="connsiteY82" fmla="*/ 2263276 h 2937685"/>
              <a:gd name="connsiteX83" fmla="*/ 0 w 12188825"/>
              <a:gd name="connsiteY83" fmla="*/ 1996564 h 2937685"/>
              <a:gd name="connsiteX84" fmla="*/ 1801001 w 12188825"/>
              <a:gd name="connsiteY84" fmla="*/ 2937686 h 2937685"/>
              <a:gd name="connsiteX85" fmla="*/ 1767634 w 12188825"/>
              <a:gd name="connsiteY85" fmla="*/ 2937686 h 2937685"/>
              <a:gd name="connsiteX86" fmla="*/ 0 w 12188825"/>
              <a:gd name="connsiteY86" fmla="*/ 2011639 h 2937685"/>
              <a:gd name="connsiteX87" fmla="*/ 0 w 12188825"/>
              <a:gd name="connsiteY87" fmla="*/ 1758581 h 2937685"/>
              <a:gd name="connsiteX88" fmla="*/ 2402849 w 12188825"/>
              <a:gd name="connsiteY88" fmla="*/ 2937686 h 2937685"/>
              <a:gd name="connsiteX89" fmla="*/ 2364365 w 12188825"/>
              <a:gd name="connsiteY89" fmla="*/ 2937686 h 2937685"/>
              <a:gd name="connsiteX90" fmla="*/ 0 w 12188825"/>
              <a:gd name="connsiteY90" fmla="*/ 1773694 h 2937685"/>
              <a:gd name="connsiteX91" fmla="*/ 0 w 12188825"/>
              <a:gd name="connsiteY91" fmla="*/ 1506285 h 2937685"/>
              <a:gd name="connsiteX92" fmla="*/ 3169018 w 12188825"/>
              <a:gd name="connsiteY92" fmla="*/ 2937686 h 2937685"/>
              <a:gd name="connsiteX93" fmla="*/ 3121355 w 12188825"/>
              <a:gd name="connsiteY93" fmla="*/ 2937686 h 2937685"/>
              <a:gd name="connsiteX94" fmla="*/ 0 w 12188825"/>
              <a:gd name="connsiteY94" fmla="*/ 1521461 h 2937685"/>
              <a:gd name="connsiteX95" fmla="*/ 0 w 12188825"/>
              <a:gd name="connsiteY95" fmla="*/ 1253708 h 2937685"/>
              <a:gd name="connsiteX96" fmla="*/ 4153672 w 12188825"/>
              <a:gd name="connsiteY96" fmla="*/ 2929984 h 2937685"/>
              <a:gd name="connsiteX97" fmla="*/ 4195318 w 12188825"/>
              <a:gd name="connsiteY97" fmla="*/ 2937686 h 2937685"/>
              <a:gd name="connsiteX98" fmla="*/ 4125917 w 12188825"/>
              <a:gd name="connsiteY98" fmla="*/ 2937686 h 2937685"/>
              <a:gd name="connsiteX99" fmla="*/ 0 w 12188825"/>
              <a:gd name="connsiteY99" fmla="*/ 1268936 h 293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88825" h="2937685">
                <a:moveTo>
                  <a:pt x="12188825" y="280060"/>
                </a:moveTo>
                <a:cubicBezTo>
                  <a:pt x="10210642" y="1739725"/>
                  <a:pt x="7346561" y="2391854"/>
                  <a:pt x="4361556" y="1834513"/>
                </a:cubicBezTo>
                <a:cubicBezTo>
                  <a:pt x="2704002" y="1525026"/>
                  <a:pt x="1217887" y="881575"/>
                  <a:pt x="0" y="15501"/>
                </a:cubicBezTo>
                <a:lnTo>
                  <a:pt x="0" y="0"/>
                </a:lnTo>
                <a:cubicBezTo>
                  <a:pt x="1217525" y="867508"/>
                  <a:pt x="2704446" y="1512211"/>
                  <a:pt x="4363917" y="1822052"/>
                </a:cubicBezTo>
                <a:cubicBezTo>
                  <a:pt x="7350357" y="2379660"/>
                  <a:pt x="10213753" y="1725475"/>
                  <a:pt x="12188825" y="264223"/>
                </a:cubicBezTo>
                <a:close/>
                <a:moveTo>
                  <a:pt x="12188825" y="472550"/>
                </a:moveTo>
                <a:cubicBezTo>
                  <a:pt x="10209284" y="1954373"/>
                  <a:pt x="7325509" y="2619939"/>
                  <a:pt x="4319047" y="2058601"/>
                </a:cubicBezTo>
                <a:cubicBezTo>
                  <a:pt x="2680729" y="1752694"/>
                  <a:pt x="1209895" y="1120541"/>
                  <a:pt x="0" y="269638"/>
                </a:cubicBezTo>
                <a:lnTo>
                  <a:pt x="0" y="254196"/>
                </a:lnTo>
                <a:cubicBezTo>
                  <a:pt x="1209562" y="1106507"/>
                  <a:pt x="2681211" y="1739877"/>
                  <a:pt x="4321408" y="2046128"/>
                </a:cubicBezTo>
                <a:cubicBezTo>
                  <a:pt x="7329344" y="2607745"/>
                  <a:pt x="10212458" y="1940073"/>
                  <a:pt x="12188825" y="456629"/>
                </a:cubicBezTo>
                <a:close/>
                <a:moveTo>
                  <a:pt x="12188825" y="664517"/>
                </a:moveTo>
                <a:cubicBezTo>
                  <a:pt x="10208192" y="2168793"/>
                  <a:pt x="7304560" y="2848025"/>
                  <a:pt x="4276488" y="2282652"/>
                </a:cubicBezTo>
                <a:cubicBezTo>
                  <a:pt x="2657329" y="1980335"/>
                  <a:pt x="1201765" y="1359333"/>
                  <a:pt x="0" y="523454"/>
                </a:cubicBezTo>
                <a:lnTo>
                  <a:pt x="0" y="508069"/>
                </a:lnTo>
                <a:cubicBezTo>
                  <a:pt x="1201460" y="1345337"/>
                  <a:pt x="2657837" y="1967519"/>
                  <a:pt x="4278862" y="2270179"/>
                </a:cubicBezTo>
                <a:cubicBezTo>
                  <a:pt x="7308445" y="2835844"/>
                  <a:pt x="10211417" y="2154442"/>
                  <a:pt x="12188825" y="648509"/>
                </a:cubicBezTo>
                <a:close/>
                <a:moveTo>
                  <a:pt x="12188825" y="845471"/>
                </a:moveTo>
                <a:cubicBezTo>
                  <a:pt x="10207405" y="2371171"/>
                  <a:pt x="7284956" y="3063498"/>
                  <a:pt x="4236366" y="2494280"/>
                </a:cubicBezTo>
                <a:cubicBezTo>
                  <a:pt x="2635186" y="2195326"/>
                  <a:pt x="1193984" y="1584728"/>
                  <a:pt x="0" y="762853"/>
                </a:cubicBezTo>
                <a:lnTo>
                  <a:pt x="0" y="747521"/>
                </a:lnTo>
                <a:cubicBezTo>
                  <a:pt x="1193706" y="1570745"/>
                  <a:pt x="2635719" y="2182510"/>
                  <a:pt x="4238740" y="2481819"/>
                </a:cubicBezTo>
                <a:cubicBezTo>
                  <a:pt x="7288880" y="3051329"/>
                  <a:pt x="10210680" y="2356781"/>
                  <a:pt x="12188825" y="829378"/>
                </a:cubicBezTo>
                <a:close/>
                <a:moveTo>
                  <a:pt x="12188825" y="1036527"/>
                </a:moveTo>
                <a:cubicBezTo>
                  <a:pt x="10206820" y="2585222"/>
                  <a:pt x="7264299" y="3291647"/>
                  <a:pt x="4193819" y="2718356"/>
                </a:cubicBezTo>
                <a:cubicBezTo>
                  <a:pt x="2611608" y="2422929"/>
                  <a:pt x="1185612" y="1823219"/>
                  <a:pt x="0" y="1016051"/>
                </a:cubicBezTo>
                <a:lnTo>
                  <a:pt x="0" y="1000773"/>
                </a:lnTo>
                <a:cubicBezTo>
                  <a:pt x="1185361" y="1809274"/>
                  <a:pt x="2612167" y="2410126"/>
                  <a:pt x="4196181" y="2705882"/>
                </a:cubicBezTo>
                <a:cubicBezTo>
                  <a:pt x="7268273" y="3279491"/>
                  <a:pt x="10210160" y="2570782"/>
                  <a:pt x="12188825" y="1020344"/>
                </a:cubicBezTo>
                <a:close/>
                <a:moveTo>
                  <a:pt x="12188825" y="1227174"/>
                </a:moveTo>
                <a:cubicBezTo>
                  <a:pt x="11144293" y="2055492"/>
                  <a:pt x="9827532" y="2647449"/>
                  <a:pt x="8363007" y="2937686"/>
                </a:cubicBezTo>
                <a:lnTo>
                  <a:pt x="8297175" y="2937686"/>
                </a:lnTo>
                <a:cubicBezTo>
                  <a:pt x="9789023" y="2651751"/>
                  <a:pt x="11129731" y="2053145"/>
                  <a:pt x="12188825" y="1210895"/>
                </a:cubicBezTo>
                <a:close/>
                <a:moveTo>
                  <a:pt x="12188825" y="1417284"/>
                </a:moveTo>
                <a:cubicBezTo>
                  <a:pt x="11356989" y="2086809"/>
                  <a:pt x="10348934" y="2604852"/>
                  <a:pt x="9228883" y="2937686"/>
                </a:cubicBezTo>
                <a:lnTo>
                  <a:pt x="9184293" y="2937686"/>
                </a:lnTo>
                <a:cubicBezTo>
                  <a:pt x="10322868" y="2604738"/>
                  <a:pt x="11346717" y="2080655"/>
                  <a:pt x="12188825" y="1400902"/>
                </a:cubicBezTo>
                <a:close/>
                <a:moveTo>
                  <a:pt x="12188825" y="1606896"/>
                </a:moveTo>
                <a:cubicBezTo>
                  <a:pt x="11515723" y="2156840"/>
                  <a:pt x="10724795" y="2606527"/>
                  <a:pt x="9850856" y="2937686"/>
                </a:cubicBezTo>
                <a:lnTo>
                  <a:pt x="9815064" y="2937686"/>
                </a:lnTo>
                <a:cubicBezTo>
                  <a:pt x="10703706" y="2604560"/>
                  <a:pt x="11507089" y="2149062"/>
                  <a:pt x="12188825" y="1590413"/>
                </a:cubicBezTo>
                <a:close/>
                <a:moveTo>
                  <a:pt x="12188825" y="1785444"/>
                </a:moveTo>
                <a:cubicBezTo>
                  <a:pt x="11640087" y="2240232"/>
                  <a:pt x="11011473" y="2627680"/>
                  <a:pt x="10322234" y="2937686"/>
                </a:cubicBezTo>
                <a:lnTo>
                  <a:pt x="10291292" y="2937686"/>
                </a:lnTo>
                <a:cubicBezTo>
                  <a:pt x="10993037" y="2624672"/>
                  <a:pt x="11632278" y="2231502"/>
                  <a:pt x="12188825" y="1768872"/>
                </a:cubicBezTo>
                <a:close/>
                <a:moveTo>
                  <a:pt x="12188825" y="1974029"/>
                </a:moveTo>
                <a:cubicBezTo>
                  <a:pt x="11754331" y="2339651"/>
                  <a:pt x="11268670" y="2662587"/>
                  <a:pt x="10741631" y="2937686"/>
                </a:cubicBezTo>
                <a:lnTo>
                  <a:pt x="10714167" y="2937686"/>
                </a:lnTo>
                <a:cubicBezTo>
                  <a:pt x="11252063" y="2658819"/>
                  <a:pt x="11747069" y="2330210"/>
                  <a:pt x="12188825" y="1957342"/>
                </a:cubicBezTo>
                <a:close/>
                <a:moveTo>
                  <a:pt x="12188825" y="2161916"/>
                </a:moveTo>
                <a:cubicBezTo>
                  <a:pt x="11855562" y="2446709"/>
                  <a:pt x="11491548" y="2706085"/>
                  <a:pt x="11101277" y="2937686"/>
                </a:cubicBezTo>
                <a:lnTo>
                  <a:pt x="11076341" y="2937686"/>
                </a:lnTo>
                <a:cubicBezTo>
                  <a:pt x="11476223" y="2701758"/>
                  <a:pt x="11848655" y="2436710"/>
                  <a:pt x="12188825" y="2145115"/>
                </a:cubicBezTo>
                <a:close/>
                <a:moveTo>
                  <a:pt x="12188825" y="2349523"/>
                </a:moveTo>
                <a:cubicBezTo>
                  <a:pt x="11946966" y="2559438"/>
                  <a:pt x="11688537" y="2755788"/>
                  <a:pt x="11415317" y="2937686"/>
                </a:cubicBezTo>
                <a:lnTo>
                  <a:pt x="11392324" y="2937686"/>
                </a:lnTo>
                <a:cubicBezTo>
                  <a:pt x="11674152" y="2751017"/>
                  <a:pt x="11940287" y="2548995"/>
                  <a:pt x="12188825" y="2332621"/>
                </a:cubicBezTo>
                <a:close/>
                <a:moveTo>
                  <a:pt x="12188825" y="2536281"/>
                </a:moveTo>
                <a:cubicBezTo>
                  <a:pt x="12030269" y="2676063"/>
                  <a:pt x="11864437" y="2809958"/>
                  <a:pt x="11691826" y="2937686"/>
                </a:cubicBezTo>
                <a:lnTo>
                  <a:pt x="11670381" y="2937686"/>
                </a:lnTo>
                <a:cubicBezTo>
                  <a:pt x="11850750" y="2804819"/>
                  <a:pt x="12023768" y="2665239"/>
                  <a:pt x="12188825" y="2519252"/>
                </a:cubicBezTo>
                <a:close/>
                <a:moveTo>
                  <a:pt x="12188825" y="2712329"/>
                </a:moveTo>
                <a:cubicBezTo>
                  <a:pt x="12102906" y="2789211"/>
                  <a:pt x="12014804" y="2864343"/>
                  <a:pt x="11924607" y="2937686"/>
                </a:cubicBezTo>
                <a:lnTo>
                  <a:pt x="11904368" y="2937686"/>
                </a:lnTo>
                <a:cubicBezTo>
                  <a:pt x="12001650" y="2858912"/>
                  <a:pt x="12096507" y="2778070"/>
                  <a:pt x="12188825" y="2695186"/>
                </a:cubicBezTo>
                <a:close/>
                <a:moveTo>
                  <a:pt x="12188825" y="2898020"/>
                </a:moveTo>
                <a:cubicBezTo>
                  <a:pt x="12174223" y="2911293"/>
                  <a:pt x="12159572" y="2924515"/>
                  <a:pt x="12144844" y="2937686"/>
                </a:cubicBezTo>
                <a:lnTo>
                  <a:pt x="12125672" y="2937686"/>
                </a:lnTo>
                <a:cubicBezTo>
                  <a:pt x="12146863" y="2918817"/>
                  <a:pt x="12167914" y="2899835"/>
                  <a:pt x="12188825" y="2880750"/>
                </a:cubicBezTo>
                <a:close/>
                <a:moveTo>
                  <a:pt x="0" y="2765660"/>
                </a:moveTo>
                <a:lnTo>
                  <a:pt x="0" y="2750726"/>
                </a:lnTo>
                <a:cubicBezTo>
                  <a:pt x="100923" y="2814526"/>
                  <a:pt x="203440" y="2876867"/>
                  <a:pt x="307505" y="2937686"/>
                </a:cubicBezTo>
                <a:lnTo>
                  <a:pt x="282534" y="2937686"/>
                </a:lnTo>
                <a:cubicBezTo>
                  <a:pt x="187038" y="2881613"/>
                  <a:pt x="92847" y="2824259"/>
                  <a:pt x="0" y="2765660"/>
                </a:cubicBezTo>
                <a:close/>
                <a:moveTo>
                  <a:pt x="0" y="2499711"/>
                </a:moveTo>
                <a:cubicBezTo>
                  <a:pt x="242075" y="2654416"/>
                  <a:pt x="493443" y="2800670"/>
                  <a:pt x="753442" y="2937686"/>
                </a:cubicBezTo>
                <a:lnTo>
                  <a:pt x="726420" y="2937686"/>
                </a:lnTo>
                <a:cubicBezTo>
                  <a:pt x="476055" y="2805022"/>
                  <a:pt x="233717" y="2663793"/>
                  <a:pt x="0" y="2514696"/>
                </a:cubicBezTo>
                <a:close/>
                <a:moveTo>
                  <a:pt x="0" y="2248252"/>
                </a:moveTo>
                <a:cubicBezTo>
                  <a:pt x="391812" y="2501411"/>
                  <a:pt x="808292" y="2732314"/>
                  <a:pt x="1246602" y="2937686"/>
                </a:cubicBezTo>
                <a:lnTo>
                  <a:pt x="1216906" y="2937686"/>
                </a:lnTo>
                <a:cubicBezTo>
                  <a:pt x="789569" y="2736146"/>
                  <a:pt x="383052" y="2510331"/>
                  <a:pt x="0" y="2263276"/>
                </a:cubicBezTo>
                <a:close/>
                <a:moveTo>
                  <a:pt x="0" y="1996564"/>
                </a:moveTo>
                <a:cubicBezTo>
                  <a:pt x="553201" y="2357911"/>
                  <a:pt x="1156233" y="2674743"/>
                  <a:pt x="1801001" y="2937686"/>
                </a:cubicBezTo>
                <a:lnTo>
                  <a:pt x="1767634" y="2937686"/>
                </a:lnTo>
                <a:cubicBezTo>
                  <a:pt x="1135609" y="2677865"/>
                  <a:pt x="543837" y="2366235"/>
                  <a:pt x="0" y="2011639"/>
                </a:cubicBezTo>
                <a:close/>
                <a:moveTo>
                  <a:pt x="0" y="1758581"/>
                </a:moveTo>
                <a:cubicBezTo>
                  <a:pt x="721227" y="2234573"/>
                  <a:pt x="1528237" y="2634621"/>
                  <a:pt x="2402849" y="2937686"/>
                </a:cubicBezTo>
                <a:lnTo>
                  <a:pt x="2364365" y="2937686"/>
                </a:lnTo>
                <a:cubicBezTo>
                  <a:pt x="1504876" y="2636740"/>
                  <a:pt x="710954" y="2242072"/>
                  <a:pt x="0" y="1773694"/>
                </a:cubicBezTo>
                <a:close/>
                <a:moveTo>
                  <a:pt x="0" y="1506285"/>
                </a:moveTo>
                <a:cubicBezTo>
                  <a:pt x="926003" y="2124166"/>
                  <a:pt x="1995349" y="2616348"/>
                  <a:pt x="3169018" y="2937686"/>
                </a:cubicBezTo>
                <a:lnTo>
                  <a:pt x="3121355" y="2937686"/>
                </a:lnTo>
                <a:cubicBezTo>
                  <a:pt x="1966908" y="2616640"/>
                  <a:pt x="913964" y="2130193"/>
                  <a:pt x="0" y="1521461"/>
                </a:cubicBezTo>
                <a:close/>
                <a:moveTo>
                  <a:pt x="0" y="1253708"/>
                </a:moveTo>
                <a:cubicBezTo>
                  <a:pt x="1176905" y="2047663"/>
                  <a:pt x="2588551" y="2637755"/>
                  <a:pt x="4153672" y="2929984"/>
                </a:cubicBezTo>
                <a:cubicBezTo>
                  <a:pt x="4167562" y="2932585"/>
                  <a:pt x="4181440" y="2935148"/>
                  <a:pt x="4195318" y="2937686"/>
                </a:cubicBezTo>
                <a:lnTo>
                  <a:pt x="4125917" y="2937686"/>
                </a:lnTo>
                <a:cubicBezTo>
                  <a:pt x="2572693" y="2644176"/>
                  <a:pt x="1170753" y="2057282"/>
                  <a:pt x="0" y="1268936"/>
                </a:cubicBezTo>
                <a:close/>
              </a:path>
            </a:pathLst>
          </a:custGeom>
          <a:gradFill>
            <a:gsLst>
              <a:gs pos="0">
                <a:schemeClr val="accent2">
                  <a:lumMod val="60000"/>
                  <a:lumOff val="40000"/>
                  <a:alpha val="5000"/>
                </a:schemeClr>
              </a:gs>
              <a:gs pos="23000">
                <a:schemeClr val="accent2">
                  <a:lumMod val="60000"/>
                  <a:lumOff val="40000"/>
                  <a:alpha val="10000"/>
                </a:schemeClr>
              </a:gs>
              <a:gs pos="81000">
                <a:schemeClr val="accent2">
                  <a:lumMod val="60000"/>
                  <a:lumOff val="40000"/>
                  <a:alpha val="10000"/>
                </a:schemeClr>
              </a:gs>
              <a:gs pos="100000">
                <a:schemeClr val="accent2">
                  <a:lumMod val="60000"/>
                  <a:lumOff val="40000"/>
                  <a:alpha val="5000"/>
                </a:schemeClr>
              </a:gs>
            </a:gsLst>
            <a:lin ang="10148114" scaled="0"/>
          </a:gradFill>
          <a:ln w="12690" cap="flat">
            <a:noFill/>
            <a:prstDash val="solid"/>
            <a:miter/>
          </a:ln>
        </p:spPr>
        <p:txBody>
          <a:bodyPr rtlCol="0" anchor="ctr"/>
          <a:lstStyle/>
          <a:p>
            <a:endParaRPr lang="en-US">
              <a:latin typeface="Arial" panose="020B0604020202020204" pitchFamily="34" charset="0"/>
              <a:ea typeface="Arial" panose="020B0604020202020204" pitchFamily="34" charset="0"/>
              <a:cs typeface="Arial" panose="020B0604020202020204" pitchFamily="34" charset="0"/>
            </a:endParaRPr>
          </a:p>
        </p:txBody>
      </p:sp>
      <p:sp>
        <p:nvSpPr>
          <p:cNvPr id="2" name="标题占位符 1"/>
          <p:cNvSpPr>
            <a:spLocks noGrp="1"/>
          </p:cNvSpPr>
          <p:nvPr>
            <p:ph type="title"/>
            <p:custDataLst>
              <p:tags r:id="rId19"/>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20"/>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21"/>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23"/>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fld id="{BE5F26B5-172A-4DC2-B0B7-181CFC56B87C}" type="slidenum">
              <a:rPr lang="en-US" smtClean="0"/>
            </a:fld>
            <a:endParaRPr lang="en-US"/>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00000"/>
        </a:lnSpc>
        <a:spcBef>
          <a:spcPct val="0"/>
        </a:spcBef>
        <a:buNone/>
        <a:defRPr sz="3200" b="0" kern="1200">
          <a:solidFill>
            <a:schemeClr val="tx2"/>
          </a:solidFill>
          <a:latin typeface="Arial" panose="020B0604020202020204" pitchFamily="34" charset="0"/>
          <a:ea typeface="Arial" panose="020B0604020202020204" pitchFamily="34" charset="0"/>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Arial" panose="020B0604020202020204" pitchFamily="34" charset="0"/>
          <a:ea typeface="Arial" panose="020B0604020202020204" pitchFamily="34" charset="0"/>
          <a:cs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ea"/>
          <a:ea typeface="+mn-ea"/>
          <a:cs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ea"/>
          <a:ea typeface="+mn-ea"/>
          <a:cs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ea"/>
          <a:ea typeface="+mn-ea"/>
          <a:cs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ea"/>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12192000" cy="6858000"/>
          </a:xfrm>
          <a:prstGeom prst="rect">
            <a:avLst/>
          </a:prstGeom>
          <a:solidFill>
            <a:schemeClr val="bg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endParaRPr>
          </a:p>
        </p:txBody>
      </p:sp>
      <p:sp>
        <p:nvSpPr>
          <p:cNvPr id="13" name="Vector 21_#color_$accent1_$accent1_$accent1-2098&amp;4170"/>
          <p:cNvSpPr/>
          <p:nvPr userDrawn="1">
            <p:custDataLst>
              <p:tags r:id="rId4"/>
            </p:custDataLst>
          </p:nvPr>
        </p:nvSpPr>
        <p:spPr>
          <a:xfrm>
            <a:off x="6223"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4" name="Vector 21_#color_$accent1_$accent1_$accent1-2098&amp;4170"/>
          <p:cNvSpPr/>
          <p:nvPr userDrawn="1">
            <p:custDataLst>
              <p:tags r:id="rId5"/>
            </p:custDataLst>
          </p:nvPr>
        </p:nvSpPr>
        <p:spPr>
          <a:xfrm>
            <a:off x="3048"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5" name="Vector 20_#color_$accent1_$accent1_$accent1_4-2098&amp;4173"/>
          <p:cNvSpPr/>
          <p:nvPr userDrawn="1">
            <p:custDataLst>
              <p:tags r:id="rId6"/>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6" name="Vector 20_#color_$accent1_$accent1_$accent1_4-2098&amp;4173"/>
          <p:cNvSpPr/>
          <p:nvPr userDrawn="1">
            <p:custDataLst>
              <p:tags r:id="rId7"/>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1" name="图片 7" descr="C:/Users/kingsoft/AppData/Local/Temp/fig2wpp/@svg_glod_#color_$accent2_3_$accent2_3_$accent2_3_$accent2_3-2098&amp;4067.svg"/>
          <p:cNvSpPr/>
          <p:nvPr userDrawn="1">
            <p:custDataLst>
              <p:tags r:id="rId8"/>
            </p:custDataLst>
          </p:nvPr>
        </p:nvSpPr>
        <p:spPr>
          <a:xfrm>
            <a:off x="0" y="3919679"/>
            <a:ext cx="12188825" cy="2937685"/>
          </a:xfrm>
          <a:custGeom>
            <a:avLst/>
            <a:gdLst>
              <a:gd name="connsiteX0" fmla="*/ 12188825 w 12188825"/>
              <a:gd name="connsiteY0" fmla="*/ 280060 h 2937685"/>
              <a:gd name="connsiteX1" fmla="*/ 4361556 w 12188825"/>
              <a:gd name="connsiteY1" fmla="*/ 1834513 h 2937685"/>
              <a:gd name="connsiteX2" fmla="*/ 0 w 12188825"/>
              <a:gd name="connsiteY2" fmla="*/ 15501 h 2937685"/>
              <a:gd name="connsiteX3" fmla="*/ 0 w 12188825"/>
              <a:gd name="connsiteY3" fmla="*/ 0 h 2937685"/>
              <a:gd name="connsiteX4" fmla="*/ 4363917 w 12188825"/>
              <a:gd name="connsiteY4" fmla="*/ 1822052 h 2937685"/>
              <a:gd name="connsiteX5" fmla="*/ 12188825 w 12188825"/>
              <a:gd name="connsiteY5" fmla="*/ 264223 h 2937685"/>
              <a:gd name="connsiteX6" fmla="*/ 12188825 w 12188825"/>
              <a:gd name="connsiteY6" fmla="*/ 472550 h 2937685"/>
              <a:gd name="connsiteX7" fmla="*/ 4319047 w 12188825"/>
              <a:gd name="connsiteY7" fmla="*/ 2058601 h 2937685"/>
              <a:gd name="connsiteX8" fmla="*/ 0 w 12188825"/>
              <a:gd name="connsiteY8" fmla="*/ 269638 h 2937685"/>
              <a:gd name="connsiteX9" fmla="*/ 0 w 12188825"/>
              <a:gd name="connsiteY9" fmla="*/ 254196 h 2937685"/>
              <a:gd name="connsiteX10" fmla="*/ 4321408 w 12188825"/>
              <a:gd name="connsiteY10" fmla="*/ 2046128 h 2937685"/>
              <a:gd name="connsiteX11" fmla="*/ 12188825 w 12188825"/>
              <a:gd name="connsiteY11" fmla="*/ 456629 h 2937685"/>
              <a:gd name="connsiteX12" fmla="*/ 12188825 w 12188825"/>
              <a:gd name="connsiteY12" fmla="*/ 664517 h 2937685"/>
              <a:gd name="connsiteX13" fmla="*/ 4276488 w 12188825"/>
              <a:gd name="connsiteY13" fmla="*/ 2282652 h 2937685"/>
              <a:gd name="connsiteX14" fmla="*/ 0 w 12188825"/>
              <a:gd name="connsiteY14" fmla="*/ 523454 h 2937685"/>
              <a:gd name="connsiteX15" fmla="*/ 0 w 12188825"/>
              <a:gd name="connsiteY15" fmla="*/ 508069 h 2937685"/>
              <a:gd name="connsiteX16" fmla="*/ 4278862 w 12188825"/>
              <a:gd name="connsiteY16" fmla="*/ 2270179 h 2937685"/>
              <a:gd name="connsiteX17" fmla="*/ 12188825 w 12188825"/>
              <a:gd name="connsiteY17" fmla="*/ 648509 h 2937685"/>
              <a:gd name="connsiteX18" fmla="*/ 12188825 w 12188825"/>
              <a:gd name="connsiteY18" fmla="*/ 845471 h 2937685"/>
              <a:gd name="connsiteX19" fmla="*/ 4236366 w 12188825"/>
              <a:gd name="connsiteY19" fmla="*/ 2494280 h 2937685"/>
              <a:gd name="connsiteX20" fmla="*/ 0 w 12188825"/>
              <a:gd name="connsiteY20" fmla="*/ 762853 h 2937685"/>
              <a:gd name="connsiteX21" fmla="*/ 0 w 12188825"/>
              <a:gd name="connsiteY21" fmla="*/ 747521 h 2937685"/>
              <a:gd name="connsiteX22" fmla="*/ 4238740 w 12188825"/>
              <a:gd name="connsiteY22" fmla="*/ 2481819 h 2937685"/>
              <a:gd name="connsiteX23" fmla="*/ 12188825 w 12188825"/>
              <a:gd name="connsiteY23" fmla="*/ 829378 h 2937685"/>
              <a:gd name="connsiteX24" fmla="*/ 12188825 w 12188825"/>
              <a:gd name="connsiteY24" fmla="*/ 1036527 h 2937685"/>
              <a:gd name="connsiteX25" fmla="*/ 4193819 w 12188825"/>
              <a:gd name="connsiteY25" fmla="*/ 2718356 h 2937685"/>
              <a:gd name="connsiteX26" fmla="*/ 0 w 12188825"/>
              <a:gd name="connsiteY26" fmla="*/ 1016051 h 2937685"/>
              <a:gd name="connsiteX27" fmla="*/ 0 w 12188825"/>
              <a:gd name="connsiteY27" fmla="*/ 1000773 h 2937685"/>
              <a:gd name="connsiteX28" fmla="*/ 4196181 w 12188825"/>
              <a:gd name="connsiteY28" fmla="*/ 2705882 h 2937685"/>
              <a:gd name="connsiteX29" fmla="*/ 12188825 w 12188825"/>
              <a:gd name="connsiteY29" fmla="*/ 1020344 h 2937685"/>
              <a:gd name="connsiteX30" fmla="*/ 12188825 w 12188825"/>
              <a:gd name="connsiteY30" fmla="*/ 1227174 h 2937685"/>
              <a:gd name="connsiteX31" fmla="*/ 8363007 w 12188825"/>
              <a:gd name="connsiteY31" fmla="*/ 2937686 h 2937685"/>
              <a:gd name="connsiteX32" fmla="*/ 8297175 w 12188825"/>
              <a:gd name="connsiteY32" fmla="*/ 2937686 h 2937685"/>
              <a:gd name="connsiteX33" fmla="*/ 12188825 w 12188825"/>
              <a:gd name="connsiteY33" fmla="*/ 1210895 h 2937685"/>
              <a:gd name="connsiteX34" fmla="*/ 12188825 w 12188825"/>
              <a:gd name="connsiteY34" fmla="*/ 1417284 h 2937685"/>
              <a:gd name="connsiteX35" fmla="*/ 9228883 w 12188825"/>
              <a:gd name="connsiteY35" fmla="*/ 2937686 h 2937685"/>
              <a:gd name="connsiteX36" fmla="*/ 9184293 w 12188825"/>
              <a:gd name="connsiteY36" fmla="*/ 2937686 h 2937685"/>
              <a:gd name="connsiteX37" fmla="*/ 12188825 w 12188825"/>
              <a:gd name="connsiteY37" fmla="*/ 1400902 h 2937685"/>
              <a:gd name="connsiteX38" fmla="*/ 12188825 w 12188825"/>
              <a:gd name="connsiteY38" fmla="*/ 1606896 h 2937685"/>
              <a:gd name="connsiteX39" fmla="*/ 9850856 w 12188825"/>
              <a:gd name="connsiteY39" fmla="*/ 2937686 h 2937685"/>
              <a:gd name="connsiteX40" fmla="*/ 9815064 w 12188825"/>
              <a:gd name="connsiteY40" fmla="*/ 2937686 h 2937685"/>
              <a:gd name="connsiteX41" fmla="*/ 12188825 w 12188825"/>
              <a:gd name="connsiteY41" fmla="*/ 1590413 h 2937685"/>
              <a:gd name="connsiteX42" fmla="*/ 12188825 w 12188825"/>
              <a:gd name="connsiteY42" fmla="*/ 1785444 h 2937685"/>
              <a:gd name="connsiteX43" fmla="*/ 10322234 w 12188825"/>
              <a:gd name="connsiteY43" fmla="*/ 2937686 h 2937685"/>
              <a:gd name="connsiteX44" fmla="*/ 10291292 w 12188825"/>
              <a:gd name="connsiteY44" fmla="*/ 2937686 h 2937685"/>
              <a:gd name="connsiteX45" fmla="*/ 12188825 w 12188825"/>
              <a:gd name="connsiteY45" fmla="*/ 1768872 h 2937685"/>
              <a:gd name="connsiteX46" fmla="*/ 12188825 w 12188825"/>
              <a:gd name="connsiteY46" fmla="*/ 1974029 h 2937685"/>
              <a:gd name="connsiteX47" fmla="*/ 10741631 w 12188825"/>
              <a:gd name="connsiteY47" fmla="*/ 2937686 h 2937685"/>
              <a:gd name="connsiteX48" fmla="*/ 10714167 w 12188825"/>
              <a:gd name="connsiteY48" fmla="*/ 2937686 h 2937685"/>
              <a:gd name="connsiteX49" fmla="*/ 12188825 w 12188825"/>
              <a:gd name="connsiteY49" fmla="*/ 1957342 h 2937685"/>
              <a:gd name="connsiteX50" fmla="*/ 12188825 w 12188825"/>
              <a:gd name="connsiteY50" fmla="*/ 2161916 h 2937685"/>
              <a:gd name="connsiteX51" fmla="*/ 11101277 w 12188825"/>
              <a:gd name="connsiteY51" fmla="*/ 2937686 h 2937685"/>
              <a:gd name="connsiteX52" fmla="*/ 11076341 w 12188825"/>
              <a:gd name="connsiteY52" fmla="*/ 2937686 h 2937685"/>
              <a:gd name="connsiteX53" fmla="*/ 12188825 w 12188825"/>
              <a:gd name="connsiteY53" fmla="*/ 2145115 h 2937685"/>
              <a:gd name="connsiteX54" fmla="*/ 12188825 w 12188825"/>
              <a:gd name="connsiteY54" fmla="*/ 2349523 h 2937685"/>
              <a:gd name="connsiteX55" fmla="*/ 11415317 w 12188825"/>
              <a:gd name="connsiteY55" fmla="*/ 2937686 h 2937685"/>
              <a:gd name="connsiteX56" fmla="*/ 11392324 w 12188825"/>
              <a:gd name="connsiteY56" fmla="*/ 2937686 h 2937685"/>
              <a:gd name="connsiteX57" fmla="*/ 12188825 w 12188825"/>
              <a:gd name="connsiteY57" fmla="*/ 2332621 h 2937685"/>
              <a:gd name="connsiteX58" fmla="*/ 12188825 w 12188825"/>
              <a:gd name="connsiteY58" fmla="*/ 2536281 h 2937685"/>
              <a:gd name="connsiteX59" fmla="*/ 11691826 w 12188825"/>
              <a:gd name="connsiteY59" fmla="*/ 2937686 h 2937685"/>
              <a:gd name="connsiteX60" fmla="*/ 11670381 w 12188825"/>
              <a:gd name="connsiteY60" fmla="*/ 2937686 h 2937685"/>
              <a:gd name="connsiteX61" fmla="*/ 12188825 w 12188825"/>
              <a:gd name="connsiteY61" fmla="*/ 2519252 h 2937685"/>
              <a:gd name="connsiteX62" fmla="*/ 12188825 w 12188825"/>
              <a:gd name="connsiteY62" fmla="*/ 2712329 h 2937685"/>
              <a:gd name="connsiteX63" fmla="*/ 11924607 w 12188825"/>
              <a:gd name="connsiteY63" fmla="*/ 2937686 h 2937685"/>
              <a:gd name="connsiteX64" fmla="*/ 11904368 w 12188825"/>
              <a:gd name="connsiteY64" fmla="*/ 2937686 h 2937685"/>
              <a:gd name="connsiteX65" fmla="*/ 12188825 w 12188825"/>
              <a:gd name="connsiteY65" fmla="*/ 2695186 h 2937685"/>
              <a:gd name="connsiteX66" fmla="*/ 12188825 w 12188825"/>
              <a:gd name="connsiteY66" fmla="*/ 2898020 h 2937685"/>
              <a:gd name="connsiteX67" fmla="*/ 12144844 w 12188825"/>
              <a:gd name="connsiteY67" fmla="*/ 2937686 h 2937685"/>
              <a:gd name="connsiteX68" fmla="*/ 12125672 w 12188825"/>
              <a:gd name="connsiteY68" fmla="*/ 2937686 h 2937685"/>
              <a:gd name="connsiteX69" fmla="*/ 12188825 w 12188825"/>
              <a:gd name="connsiteY69" fmla="*/ 2880750 h 2937685"/>
              <a:gd name="connsiteX70" fmla="*/ 0 w 12188825"/>
              <a:gd name="connsiteY70" fmla="*/ 2765660 h 2937685"/>
              <a:gd name="connsiteX71" fmla="*/ 0 w 12188825"/>
              <a:gd name="connsiteY71" fmla="*/ 2750726 h 2937685"/>
              <a:gd name="connsiteX72" fmla="*/ 307505 w 12188825"/>
              <a:gd name="connsiteY72" fmla="*/ 2937686 h 2937685"/>
              <a:gd name="connsiteX73" fmla="*/ 282534 w 12188825"/>
              <a:gd name="connsiteY73" fmla="*/ 2937686 h 2937685"/>
              <a:gd name="connsiteX74" fmla="*/ 0 w 12188825"/>
              <a:gd name="connsiteY74" fmla="*/ 2765660 h 2937685"/>
              <a:gd name="connsiteX75" fmla="*/ 0 w 12188825"/>
              <a:gd name="connsiteY75" fmla="*/ 2499711 h 2937685"/>
              <a:gd name="connsiteX76" fmla="*/ 753442 w 12188825"/>
              <a:gd name="connsiteY76" fmla="*/ 2937686 h 2937685"/>
              <a:gd name="connsiteX77" fmla="*/ 726420 w 12188825"/>
              <a:gd name="connsiteY77" fmla="*/ 2937686 h 2937685"/>
              <a:gd name="connsiteX78" fmla="*/ 0 w 12188825"/>
              <a:gd name="connsiteY78" fmla="*/ 2514696 h 2937685"/>
              <a:gd name="connsiteX79" fmla="*/ 0 w 12188825"/>
              <a:gd name="connsiteY79" fmla="*/ 2248252 h 2937685"/>
              <a:gd name="connsiteX80" fmla="*/ 1246602 w 12188825"/>
              <a:gd name="connsiteY80" fmla="*/ 2937686 h 2937685"/>
              <a:gd name="connsiteX81" fmla="*/ 1216906 w 12188825"/>
              <a:gd name="connsiteY81" fmla="*/ 2937686 h 2937685"/>
              <a:gd name="connsiteX82" fmla="*/ 0 w 12188825"/>
              <a:gd name="connsiteY82" fmla="*/ 2263276 h 2937685"/>
              <a:gd name="connsiteX83" fmla="*/ 0 w 12188825"/>
              <a:gd name="connsiteY83" fmla="*/ 1996564 h 2937685"/>
              <a:gd name="connsiteX84" fmla="*/ 1801001 w 12188825"/>
              <a:gd name="connsiteY84" fmla="*/ 2937686 h 2937685"/>
              <a:gd name="connsiteX85" fmla="*/ 1767634 w 12188825"/>
              <a:gd name="connsiteY85" fmla="*/ 2937686 h 2937685"/>
              <a:gd name="connsiteX86" fmla="*/ 0 w 12188825"/>
              <a:gd name="connsiteY86" fmla="*/ 2011639 h 2937685"/>
              <a:gd name="connsiteX87" fmla="*/ 0 w 12188825"/>
              <a:gd name="connsiteY87" fmla="*/ 1758581 h 2937685"/>
              <a:gd name="connsiteX88" fmla="*/ 2402849 w 12188825"/>
              <a:gd name="connsiteY88" fmla="*/ 2937686 h 2937685"/>
              <a:gd name="connsiteX89" fmla="*/ 2364365 w 12188825"/>
              <a:gd name="connsiteY89" fmla="*/ 2937686 h 2937685"/>
              <a:gd name="connsiteX90" fmla="*/ 0 w 12188825"/>
              <a:gd name="connsiteY90" fmla="*/ 1773694 h 2937685"/>
              <a:gd name="connsiteX91" fmla="*/ 0 w 12188825"/>
              <a:gd name="connsiteY91" fmla="*/ 1506285 h 2937685"/>
              <a:gd name="connsiteX92" fmla="*/ 3169018 w 12188825"/>
              <a:gd name="connsiteY92" fmla="*/ 2937686 h 2937685"/>
              <a:gd name="connsiteX93" fmla="*/ 3121355 w 12188825"/>
              <a:gd name="connsiteY93" fmla="*/ 2937686 h 2937685"/>
              <a:gd name="connsiteX94" fmla="*/ 0 w 12188825"/>
              <a:gd name="connsiteY94" fmla="*/ 1521461 h 2937685"/>
              <a:gd name="connsiteX95" fmla="*/ 0 w 12188825"/>
              <a:gd name="connsiteY95" fmla="*/ 1253708 h 2937685"/>
              <a:gd name="connsiteX96" fmla="*/ 4153672 w 12188825"/>
              <a:gd name="connsiteY96" fmla="*/ 2929984 h 2937685"/>
              <a:gd name="connsiteX97" fmla="*/ 4195318 w 12188825"/>
              <a:gd name="connsiteY97" fmla="*/ 2937686 h 2937685"/>
              <a:gd name="connsiteX98" fmla="*/ 4125917 w 12188825"/>
              <a:gd name="connsiteY98" fmla="*/ 2937686 h 2937685"/>
              <a:gd name="connsiteX99" fmla="*/ 0 w 12188825"/>
              <a:gd name="connsiteY99" fmla="*/ 1268936 h 293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88825" h="2937685">
                <a:moveTo>
                  <a:pt x="12188825" y="280060"/>
                </a:moveTo>
                <a:cubicBezTo>
                  <a:pt x="10210642" y="1739725"/>
                  <a:pt x="7346561" y="2391854"/>
                  <a:pt x="4361556" y="1834513"/>
                </a:cubicBezTo>
                <a:cubicBezTo>
                  <a:pt x="2704002" y="1525026"/>
                  <a:pt x="1217887" y="881575"/>
                  <a:pt x="0" y="15501"/>
                </a:cubicBezTo>
                <a:lnTo>
                  <a:pt x="0" y="0"/>
                </a:lnTo>
                <a:cubicBezTo>
                  <a:pt x="1217525" y="867508"/>
                  <a:pt x="2704446" y="1512211"/>
                  <a:pt x="4363917" y="1822052"/>
                </a:cubicBezTo>
                <a:cubicBezTo>
                  <a:pt x="7350357" y="2379660"/>
                  <a:pt x="10213753" y="1725475"/>
                  <a:pt x="12188825" y="264223"/>
                </a:cubicBezTo>
                <a:close/>
                <a:moveTo>
                  <a:pt x="12188825" y="472550"/>
                </a:moveTo>
                <a:cubicBezTo>
                  <a:pt x="10209284" y="1954373"/>
                  <a:pt x="7325509" y="2619939"/>
                  <a:pt x="4319047" y="2058601"/>
                </a:cubicBezTo>
                <a:cubicBezTo>
                  <a:pt x="2680729" y="1752694"/>
                  <a:pt x="1209895" y="1120541"/>
                  <a:pt x="0" y="269638"/>
                </a:cubicBezTo>
                <a:lnTo>
                  <a:pt x="0" y="254196"/>
                </a:lnTo>
                <a:cubicBezTo>
                  <a:pt x="1209562" y="1106507"/>
                  <a:pt x="2681211" y="1739877"/>
                  <a:pt x="4321408" y="2046128"/>
                </a:cubicBezTo>
                <a:cubicBezTo>
                  <a:pt x="7329344" y="2607745"/>
                  <a:pt x="10212458" y="1940073"/>
                  <a:pt x="12188825" y="456629"/>
                </a:cubicBezTo>
                <a:close/>
                <a:moveTo>
                  <a:pt x="12188825" y="664517"/>
                </a:moveTo>
                <a:cubicBezTo>
                  <a:pt x="10208192" y="2168793"/>
                  <a:pt x="7304560" y="2848025"/>
                  <a:pt x="4276488" y="2282652"/>
                </a:cubicBezTo>
                <a:cubicBezTo>
                  <a:pt x="2657329" y="1980335"/>
                  <a:pt x="1201765" y="1359333"/>
                  <a:pt x="0" y="523454"/>
                </a:cubicBezTo>
                <a:lnTo>
                  <a:pt x="0" y="508069"/>
                </a:lnTo>
                <a:cubicBezTo>
                  <a:pt x="1201460" y="1345337"/>
                  <a:pt x="2657837" y="1967519"/>
                  <a:pt x="4278862" y="2270179"/>
                </a:cubicBezTo>
                <a:cubicBezTo>
                  <a:pt x="7308445" y="2835844"/>
                  <a:pt x="10211417" y="2154442"/>
                  <a:pt x="12188825" y="648509"/>
                </a:cubicBezTo>
                <a:close/>
                <a:moveTo>
                  <a:pt x="12188825" y="845471"/>
                </a:moveTo>
                <a:cubicBezTo>
                  <a:pt x="10207405" y="2371171"/>
                  <a:pt x="7284956" y="3063498"/>
                  <a:pt x="4236366" y="2494280"/>
                </a:cubicBezTo>
                <a:cubicBezTo>
                  <a:pt x="2635186" y="2195326"/>
                  <a:pt x="1193984" y="1584728"/>
                  <a:pt x="0" y="762853"/>
                </a:cubicBezTo>
                <a:lnTo>
                  <a:pt x="0" y="747521"/>
                </a:lnTo>
                <a:cubicBezTo>
                  <a:pt x="1193706" y="1570745"/>
                  <a:pt x="2635719" y="2182510"/>
                  <a:pt x="4238740" y="2481819"/>
                </a:cubicBezTo>
                <a:cubicBezTo>
                  <a:pt x="7288880" y="3051329"/>
                  <a:pt x="10210680" y="2356781"/>
                  <a:pt x="12188825" y="829378"/>
                </a:cubicBezTo>
                <a:close/>
                <a:moveTo>
                  <a:pt x="12188825" y="1036527"/>
                </a:moveTo>
                <a:cubicBezTo>
                  <a:pt x="10206820" y="2585222"/>
                  <a:pt x="7264299" y="3291647"/>
                  <a:pt x="4193819" y="2718356"/>
                </a:cubicBezTo>
                <a:cubicBezTo>
                  <a:pt x="2611608" y="2422929"/>
                  <a:pt x="1185612" y="1823219"/>
                  <a:pt x="0" y="1016051"/>
                </a:cubicBezTo>
                <a:lnTo>
                  <a:pt x="0" y="1000773"/>
                </a:lnTo>
                <a:cubicBezTo>
                  <a:pt x="1185361" y="1809274"/>
                  <a:pt x="2612167" y="2410126"/>
                  <a:pt x="4196181" y="2705882"/>
                </a:cubicBezTo>
                <a:cubicBezTo>
                  <a:pt x="7268273" y="3279491"/>
                  <a:pt x="10210160" y="2570782"/>
                  <a:pt x="12188825" y="1020344"/>
                </a:cubicBezTo>
                <a:close/>
                <a:moveTo>
                  <a:pt x="12188825" y="1227174"/>
                </a:moveTo>
                <a:cubicBezTo>
                  <a:pt x="11144293" y="2055492"/>
                  <a:pt x="9827532" y="2647449"/>
                  <a:pt x="8363007" y="2937686"/>
                </a:cubicBezTo>
                <a:lnTo>
                  <a:pt x="8297175" y="2937686"/>
                </a:lnTo>
                <a:cubicBezTo>
                  <a:pt x="9789023" y="2651751"/>
                  <a:pt x="11129731" y="2053145"/>
                  <a:pt x="12188825" y="1210895"/>
                </a:cubicBezTo>
                <a:close/>
                <a:moveTo>
                  <a:pt x="12188825" y="1417284"/>
                </a:moveTo>
                <a:cubicBezTo>
                  <a:pt x="11356989" y="2086809"/>
                  <a:pt x="10348934" y="2604852"/>
                  <a:pt x="9228883" y="2937686"/>
                </a:cubicBezTo>
                <a:lnTo>
                  <a:pt x="9184293" y="2937686"/>
                </a:lnTo>
                <a:cubicBezTo>
                  <a:pt x="10322868" y="2604738"/>
                  <a:pt x="11346717" y="2080655"/>
                  <a:pt x="12188825" y="1400902"/>
                </a:cubicBezTo>
                <a:close/>
                <a:moveTo>
                  <a:pt x="12188825" y="1606896"/>
                </a:moveTo>
                <a:cubicBezTo>
                  <a:pt x="11515723" y="2156840"/>
                  <a:pt x="10724795" y="2606527"/>
                  <a:pt x="9850856" y="2937686"/>
                </a:cubicBezTo>
                <a:lnTo>
                  <a:pt x="9815064" y="2937686"/>
                </a:lnTo>
                <a:cubicBezTo>
                  <a:pt x="10703706" y="2604560"/>
                  <a:pt x="11507089" y="2149062"/>
                  <a:pt x="12188825" y="1590413"/>
                </a:cubicBezTo>
                <a:close/>
                <a:moveTo>
                  <a:pt x="12188825" y="1785444"/>
                </a:moveTo>
                <a:cubicBezTo>
                  <a:pt x="11640087" y="2240232"/>
                  <a:pt x="11011473" y="2627680"/>
                  <a:pt x="10322234" y="2937686"/>
                </a:cubicBezTo>
                <a:lnTo>
                  <a:pt x="10291292" y="2937686"/>
                </a:lnTo>
                <a:cubicBezTo>
                  <a:pt x="10993037" y="2624672"/>
                  <a:pt x="11632278" y="2231502"/>
                  <a:pt x="12188825" y="1768872"/>
                </a:cubicBezTo>
                <a:close/>
                <a:moveTo>
                  <a:pt x="12188825" y="1974029"/>
                </a:moveTo>
                <a:cubicBezTo>
                  <a:pt x="11754331" y="2339651"/>
                  <a:pt x="11268670" y="2662587"/>
                  <a:pt x="10741631" y="2937686"/>
                </a:cubicBezTo>
                <a:lnTo>
                  <a:pt x="10714167" y="2937686"/>
                </a:lnTo>
                <a:cubicBezTo>
                  <a:pt x="11252063" y="2658819"/>
                  <a:pt x="11747069" y="2330210"/>
                  <a:pt x="12188825" y="1957342"/>
                </a:cubicBezTo>
                <a:close/>
                <a:moveTo>
                  <a:pt x="12188825" y="2161916"/>
                </a:moveTo>
                <a:cubicBezTo>
                  <a:pt x="11855562" y="2446709"/>
                  <a:pt x="11491548" y="2706085"/>
                  <a:pt x="11101277" y="2937686"/>
                </a:cubicBezTo>
                <a:lnTo>
                  <a:pt x="11076341" y="2937686"/>
                </a:lnTo>
                <a:cubicBezTo>
                  <a:pt x="11476223" y="2701758"/>
                  <a:pt x="11848655" y="2436710"/>
                  <a:pt x="12188825" y="2145115"/>
                </a:cubicBezTo>
                <a:close/>
                <a:moveTo>
                  <a:pt x="12188825" y="2349523"/>
                </a:moveTo>
                <a:cubicBezTo>
                  <a:pt x="11946966" y="2559438"/>
                  <a:pt x="11688537" y="2755788"/>
                  <a:pt x="11415317" y="2937686"/>
                </a:cubicBezTo>
                <a:lnTo>
                  <a:pt x="11392324" y="2937686"/>
                </a:lnTo>
                <a:cubicBezTo>
                  <a:pt x="11674152" y="2751017"/>
                  <a:pt x="11940287" y="2548995"/>
                  <a:pt x="12188825" y="2332621"/>
                </a:cubicBezTo>
                <a:close/>
                <a:moveTo>
                  <a:pt x="12188825" y="2536281"/>
                </a:moveTo>
                <a:cubicBezTo>
                  <a:pt x="12030269" y="2676063"/>
                  <a:pt x="11864437" y="2809958"/>
                  <a:pt x="11691826" y="2937686"/>
                </a:cubicBezTo>
                <a:lnTo>
                  <a:pt x="11670381" y="2937686"/>
                </a:lnTo>
                <a:cubicBezTo>
                  <a:pt x="11850750" y="2804819"/>
                  <a:pt x="12023768" y="2665239"/>
                  <a:pt x="12188825" y="2519252"/>
                </a:cubicBezTo>
                <a:close/>
                <a:moveTo>
                  <a:pt x="12188825" y="2712329"/>
                </a:moveTo>
                <a:cubicBezTo>
                  <a:pt x="12102906" y="2789211"/>
                  <a:pt x="12014804" y="2864343"/>
                  <a:pt x="11924607" y="2937686"/>
                </a:cubicBezTo>
                <a:lnTo>
                  <a:pt x="11904368" y="2937686"/>
                </a:lnTo>
                <a:cubicBezTo>
                  <a:pt x="12001650" y="2858912"/>
                  <a:pt x="12096507" y="2778070"/>
                  <a:pt x="12188825" y="2695186"/>
                </a:cubicBezTo>
                <a:close/>
                <a:moveTo>
                  <a:pt x="12188825" y="2898020"/>
                </a:moveTo>
                <a:cubicBezTo>
                  <a:pt x="12174223" y="2911293"/>
                  <a:pt x="12159572" y="2924515"/>
                  <a:pt x="12144844" y="2937686"/>
                </a:cubicBezTo>
                <a:lnTo>
                  <a:pt x="12125672" y="2937686"/>
                </a:lnTo>
                <a:cubicBezTo>
                  <a:pt x="12146863" y="2918817"/>
                  <a:pt x="12167914" y="2899835"/>
                  <a:pt x="12188825" y="2880750"/>
                </a:cubicBezTo>
                <a:close/>
                <a:moveTo>
                  <a:pt x="0" y="2765660"/>
                </a:moveTo>
                <a:lnTo>
                  <a:pt x="0" y="2750726"/>
                </a:lnTo>
                <a:cubicBezTo>
                  <a:pt x="100923" y="2814526"/>
                  <a:pt x="203440" y="2876867"/>
                  <a:pt x="307505" y="2937686"/>
                </a:cubicBezTo>
                <a:lnTo>
                  <a:pt x="282534" y="2937686"/>
                </a:lnTo>
                <a:cubicBezTo>
                  <a:pt x="187038" y="2881613"/>
                  <a:pt x="92847" y="2824259"/>
                  <a:pt x="0" y="2765660"/>
                </a:cubicBezTo>
                <a:close/>
                <a:moveTo>
                  <a:pt x="0" y="2499711"/>
                </a:moveTo>
                <a:cubicBezTo>
                  <a:pt x="242075" y="2654416"/>
                  <a:pt x="493443" y="2800670"/>
                  <a:pt x="753442" y="2937686"/>
                </a:cubicBezTo>
                <a:lnTo>
                  <a:pt x="726420" y="2937686"/>
                </a:lnTo>
                <a:cubicBezTo>
                  <a:pt x="476055" y="2805022"/>
                  <a:pt x="233717" y="2663793"/>
                  <a:pt x="0" y="2514696"/>
                </a:cubicBezTo>
                <a:close/>
                <a:moveTo>
                  <a:pt x="0" y="2248252"/>
                </a:moveTo>
                <a:cubicBezTo>
                  <a:pt x="391812" y="2501411"/>
                  <a:pt x="808292" y="2732314"/>
                  <a:pt x="1246602" y="2937686"/>
                </a:cubicBezTo>
                <a:lnTo>
                  <a:pt x="1216906" y="2937686"/>
                </a:lnTo>
                <a:cubicBezTo>
                  <a:pt x="789569" y="2736146"/>
                  <a:pt x="383052" y="2510331"/>
                  <a:pt x="0" y="2263276"/>
                </a:cubicBezTo>
                <a:close/>
                <a:moveTo>
                  <a:pt x="0" y="1996564"/>
                </a:moveTo>
                <a:cubicBezTo>
                  <a:pt x="553201" y="2357911"/>
                  <a:pt x="1156233" y="2674743"/>
                  <a:pt x="1801001" y="2937686"/>
                </a:cubicBezTo>
                <a:lnTo>
                  <a:pt x="1767634" y="2937686"/>
                </a:lnTo>
                <a:cubicBezTo>
                  <a:pt x="1135609" y="2677865"/>
                  <a:pt x="543837" y="2366235"/>
                  <a:pt x="0" y="2011639"/>
                </a:cubicBezTo>
                <a:close/>
                <a:moveTo>
                  <a:pt x="0" y="1758581"/>
                </a:moveTo>
                <a:cubicBezTo>
                  <a:pt x="721227" y="2234573"/>
                  <a:pt x="1528237" y="2634621"/>
                  <a:pt x="2402849" y="2937686"/>
                </a:cubicBezTo>
                <a:lnTo>
                  <a:pt x="2364365" y="2937686"/>
                </a:lnTo>
                <a:cubicBezTo>
                  <a:pt x="1504876" y="2636740"/>
                  <a:pt x="710954" y="2242072"/>
                  <a:pt x="0" y="1773694"/>
                </a:cubicBezTo>
                <a:close/>
                <a:moveTo>
                  <a:pt x="0" y="1506285"/>
                </a:moveTo>
                <a:cubicBezTo>
                  <a:pt x="926003" y="2124166"/>
                  <a:pt x="1995349" y="2616348"/>
                  <a:pt x="3169018" y="2937686"/>
                </a:cubicBezTo>
                <a:lnTo>
                  <a:pt x="3121355" y="2937686"/>
                </a:lnTo>
                <a:cubicBezTo>
                  <a:pt x="1966908" y="2616640"/>
                  <a:pt x="913964" y="2130193"/>
                  <a:pt x="0" y="1521461"/>
                </a:cubicBezTo>
                <a:close/>
                <a:moveTo>
                  <a:pt x="0" y="1253708"/>
                </a:moveTo>
                <a:cubicBezTo>
                  <a:pt x="1176905" y="2047663"/>
                  <a:pt x="2588551" y="2637755"/>
                  <a:pt x="4153672" y="2929984"/>
                </a:cubicBezTo>
                <a:cubicBezTo>
                  <a:pt x="4167562" y="2932585"/>
                  <a:pt x="4181440" y="2935148"/>
                  <a:pt x="4195318" y="2937686"/>
                </a:cubicBezTo>
                <a:lnTo>
                  <a:pt x="4125917" y="2937686"/>
                </a:lnTo>
                <a:cubicBezTo>
                  <a:pt x="2572693" y="2644176"/>
                  <a:pt x="1170753" y="2057282"/>
                  <a:pt x="0" y="1268936"/>
                </a:cubicBezTo>
                <a:close/>
              </a:path>
            </a:pathLst>
          </a:custGeom>
          <a:gradFill>
            <a:gsLst>
              <a:gs pos="0">
                <a:schemeClr val="accent2">
                  <a:lumMod val="60000"/>
                  <a:lumOff val="40000"/>
                  <a:alpha val="5000"/>
                </a:schemeClr>
              </a:gs>
              <a:gs pos="23000">
                <a:schemeClr val="accent2">
                  <a:lumMod val="60000"/>
                  <a:lumOff val="40000"/>
                  <a:alpha val="10000"/>
                </a:schemeClr>
              </a:gs>
              <a:gs pos="81000">
                <a:schemeClr val="accent2">
                  <a:lumMod val="60000"/>
                  <a:lumOff val="40000"/>
                  <a:alpha val="10000"/>
                </a:schemeClr>
              </a:gs>
              <a:gs pos="100000">
                <a:schemeClr val="accent2">
                  <a:lumMod val="60000"/>
                  <a:lumOff val="40000"/>
                  <a:alpha val="5000"/>
                </a:schemeClr>
              </a:gs>
            </a:gsLst>
            <a:lin ang="10148114" scaled="0"/>
          </a:gradFill>
          <a:ln w="12690" cap="flat">
            <a:noFill/>
            <a:prstDash val="solid"/>
            <a:miter/>
          </a:ln>
        </p:spPr>
        <p:txBody>
          <a:bodyPr rtlCol="0" anchor="ctr"/>
          <a:lstStyle/>
          <a:p>
            <a:endParaRPr lang="en-US">
              <a:latin typeface="Arial" panose="020B0604020202020204" pitchFamily="34" charset="0"/>
              <a:ea typeface="Arial" panose="020B0604020202020204" pitchFamily="34" charset="0"/>
              <a:cs typeface="Arial" panose="020B0604020202020204" pitchFamily="34" charset="0"/>
            </a:endParaRPr>
          </a:p>
        </p:txBody>
      </p:sp>
      <p:sp>
        <p:nvSpPr>
          <p:cNvPr id="2" name="标题占位符 1"/>
          <p:cNvSpPr>
            <a:spLocks noGrp="1"/>
          </p:cNvSpPr>
          <p:nvPr>
            <p:ph type="title"/>
            <p:custDataLst>
              <p:tags r:id="rId9"/>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0"/>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1"/>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2"/>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3"/>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fld id="{BE5F26B5-172A-4DC2-B0B7-181CFC56B87C}" type="slidenum">
              <a:rPr lang="en-US" smtClean="0"/>
            </a:fld>
            <a:endParaRPr 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100000"/>
        </a:lnSpc>
        <a:spcBef>
          <a:spcPct val="0"/>
        </a:spcBef>
        <a:buNone/>
        <a:defRPr sz="3200" b="0" kern="1200">
          <a:solidFill>
            <a:schemeClr val="tx2"/>
          </a:solidFill>
          <a:latin typeface="Arial" panose="020B0604020202020204" pitchFamily="34" charset="0"/>
          <a:ea typeface="Arial" panose="020B0604020202020204" pitchFamily="34" charset="0"/>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Arial" panose="020B0604020202020204" pitchFamily="34" charset="0"/>
          <a:ea typeface="Arial" panose="020B0604020202020204" pitchFamily="34" charset="0"/>
          <a:cs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ea"/>
          <a:ea typeface="+mn-ea"/>
          <a:cs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ea"/>
          <a:ea typeface="+mn-ea"/>
          <a:cs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ea"/>
          <a:ea typeface="+mn-ea"/>
          <a:cs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ea"/>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12192000" cy="6858000"/>
          </a:xfrm>
          <a:prstGeom prst="rect">
            <a:avLst/>
          </a:prstGeom>
          <a:solidFill>
            <a:schemeClr val="bg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endParaRPr>
          </a:p>
        </p:txBody>
      </p:sp>
      <p:sp>
        <p:nvSpPr>
          <p:cNvPr id="13" name="Vector 21_#color_$accent1_$accent1_$accent1-2098&amp;4170"/>
          <p:cNvSpPr/>
          <p:nvPr userDrawn="1">
            <p:custDataLst>
              <p:tags r:id="rId3"/>
            </p:custDataLst>
          </p:nvPr>
        </p:nvSpPr>
        <p:spPr>
          <a:xfrm>
            <a:off x="6223"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4" name="Vector 21_#color_$accent1_$accent1_$accent1-2098&amp;4170"/>
          <p:cNvSpPr/>
          <p:nvPr userDrawn="1">
            <p:custDataLst>
              <p:tags r:id="rId4"/>
            </p:custDataLst>
          </p:nvPr>
        </p:nvSpPr>
        <p:spPr>
          <a:xfrm>
            <a:off x="3048" y="-3944"/>
            <a:ext cx="12188952" cy="5458968"/>
          </a:xfrm>
          <a:custGeom>
            <a:avLst/>
            <a:gdLst/>
            <a:ahLst/>
            <a:cxnLst/>
            <a:rect l="l" t="t" r="r" b="b"/>
            <a:pathLst>
              <a:path w="12188952" h="5458968">
                <a:moveTo>
                  <a:pt x="0" y="5458968"/>
                </a:moveTo>
                <a:cubicBezTo>
                  <a:pt x="384048" y="4206240"/>
                  <a:pt x="1344168" y="2286000"/>
                  <a:pt x="3584448" y="1591056"/>
                </a:cubicBezTo>
                <a:cubicBezTo>
                  <a:pt x="5934456" y="859536"/>
                  <a:pt x="9144000" y="1399032"/>
                  <a:pt x="12188952" y="2240280"/>
                </a:cubicBezTo>
                <a:lnTo>
                  <a:pt x="12188952" y="0"/>
                </a:lnTo>
                <a:lnTo>
                  <a:pt x="0" y="0"/>
                </a:lnTo>
                <a:lnTo>
                  <a:pt x="0" y="5458968"/>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5" name="Vector 20_#color_$accent1_$accent1_$accent1_4-2098&amp;4173"/>
          <p:cNvSpPr/>
          <p:nvPr userDrawn="1">
            <p:custDataLst>
              <p:tags r:id="rId5"/>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solidFill>
            <a:schemeClr val="bg2">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6" name="Vector 20_#color_$accent1_$accent1_$accent1_4-2098&amp;4173"/>
          <p:cNvSpPr/>
          <p:nvPr userDrawn="1">
            <p:custDataLst>
              <p:tags r:id="rId6"/>
            </p:custDataLst>
          </p:nvPr>
        </p:nvSpPr>
        <p:spPr>
          <a:xfrm>
            <a:off x="-127" y="-636"/>
            <a:ext cx="12188952" cy="6858000"/>
          </a:xfrm>
          <a:custGeom>
            <a:avLst/>
            <a:gdLst/>
            <a:ahLst/>
            <a:cxnLst/>
            <a:rect l="l" t="t" r="r" b="b"/>
            <a:pathLst>
              <a:path w="12188952" h="6858000">
                <a:moveTo>
                  <a:pt x="0" y="5769864"/>
                </a:moveTo>
                <a:cubicBezTo>
                  <a:pt x="941832" y="6281928"/>
                  <a:pt x="2514600" y="6784848"/>
                  <a:pt x="4462272" y="6455664"/>
                </a:cubicBezTo>
                <a:cubicBezTo>
                  <a:pt x="7205472" y="5998464"/>
                  <a:pt x="9985248" y="3035808"/>
                  <a:pt x="11347704" y="0"/>
                </a:cubicBezTo>
                <a:lnTo>
                  <a:pt x="12188952" y="0"/>
                </a:lnTo>
                <a:lnTo>
                  <a:pt x="12188952" y="5742432"/>
                </a:lnTo>
                <a:cubicBezTo>
                  <a:pt x="11740896" y="6108192"/>
                  <a:pt x="11210544" y="6492240"/>
                  <a:pt x="10616184" y="6858000"/>
                </a:cubicBezTo>
                <a:lnTo>
                  <a:pt x="0" y="6858000"/>
                </a:lnTo>
                <a:lnTo>
                  <a:pt x="0" y="5769864"/>
                </a:lnTo>
              </a:path>
            </a:pathLst>
          </a:custGeom>
          <a:gradFill>
            <a:gsLst>
              <a:gs pos="0">
                <a:schemeClr val="bg2">
                  <a:lumMod val="75000"/>
                  <a:alpha val="75000"/>
                </a:schemeClr>
              </a:gs>
              <a:gs pos="55932">
                <a:schemeClr val="bg2">
                  <a:lumMod val="75000"/>
                  <a:alpha val="83000"/>
                </a:schemeClr>
              </a:gs>
              <a:gs pos="100000">
                <a:schemeClr val="bg2">
                  <a:lumMod val="75000"/>
                  <a:alpha val="75000"/>
                </a:schemeClr>
              </a:gs>
            </a:gsLst>
            <a:lin ang="1014811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lstStyle/>
          <a:p>
            <a:pPr lvl="0"/>
            <a:endParaRPr lang="en-US">
              <a:latin typeface="Arial" panose="020B0604020202020204" pitchFamily="34" charset="0"/>
              <a:ea typeface="Arial" panose="020B0604020202020204" pitchFamily="34" charset="0"/>
              <a:cs typeface="Arial" panose="020B0604020202020204" pitchFamily="34" charset="0"/>
            </a:endParaRPr>
          </a:p>
        </p:txBody>
      </p:sp>
      <p:sp>
        <p:nvSpPr>
          <p:cNvPr id="11" name="图片 7" descr="C:/Users/kingsoft/AppData/Local/Temp/fig2wpp/@svg_glod_#color_$accent2_3_$accent2_3_$accent2_3_$accent2_3-2098&amp;4067.svg"/>
          <p:cNvSpPr/>
          <p:nvPr userDrawn="1">
            <p:custDataLst>
              <p:tags r:id="rId7"/>
            </p:custDataLst>
          </p:nvPr>
        </p:nvSpPr>
        <p:spPr>
          <a:xfrm>
            <a:off x="0" y="3919679"/>
            <a:ext cx="12188825" cy="2937685"/>
          </a:xfrm>
          <a:custGeom>
            <a:avLst/>
            <a:gdLst>
              <a:gd name="connsiteX0" fmla="*/ 12188825 w 12188825"/>
              <a:gd name="connsiteY0" fmla="*/ 280060 h 2937685"/>
              <a:gd name="connsiteX1" fmla="*/ 4361556 w 12188825"/>
              <a:gd name="connsiteY1" fmla="*/ 1834513 h 2937685"/>
              <a:gd name="connsiteX2" fmla="*/ 0 w 12188825"/>
              <a:gd name="connsiteY2" fmla="*/ 15501 h 2937685"/>
              <a:gd name="connsiteX3" fmla="*/ 0 w 12188825"/>
              <a:gd name="connsiteY3" fmla="*/ 0 h 2937685"/>
              <a:gd name="connsiteX4" fmla="*/ 4363917 w 12188825"/>
              <a:gd name="connsiteY4" fmla="*/ 1822052 h 2937685"/>
              <a:gd name="connsiteX5" fmla="*/ 12188825 w 12188825"/>
              <a:gd name="connsiteY5" fmla="*/ 264223 h 2937685"/>
              <a:gd name="connsiteX6" fmla="*/ 12188825 w 12188825"/>
              <a:gd name="connsiteY6" fmla="*/ 472550 h 2937685"/>
              <a:gd name="connsiteX7" fmla="*/ 4319047 w 12188825"/>
              <a:gd name="connsiteY7" fmla="*/ 2058601 h 2937685"/>
              <a:gd name="connsiteX8" fmla="*/ 0 w 12188825"/>
              <a:gd name="connsiteY8" fmla="*/ 269638 h 2937685"/>
              <a:gd name="connsiteX9" fmla="*/ 0 w 12188825"/>
              <a:gd name="connsiteY9" fmla="*/ 254196 h 2937685"/>
              <a:gd name="connsiteX10" fmla="*/ 4321408 w 12188825"/>
              <a:gd name="connsiteY10" fmla="*/ 2046128 h 2937685"/>
              <a:gd name="connsiteX11" fmla="*/ 12188825 w 12188825"/>
              <a:gd name="connsiteY11" fmla="*/ 456629 h 2937685"/>
              <a:gd name="connsiteX12" fmla="*/ 12188825 w 12188825"/>
              <a:gd name="connsiteY12" fmla="*/ 664517 h 2937685"/>
              <a:gd name="connsiteX13" fmla="*/ 4276488 w 12188825"/>
              <a:gd name="connsiteY13" fmla="*/ 2282652 h 2937685"/>
              <a:gd name="connsiteX14" fmla="*/ 0 w 12188825"/>
              <a:gd name="connsiteY14" fmla="*/ 523454 h 2937685"/>
              <a:gd name="connsiteX15" fmla="*/ 0 w 12188825"/>
              <a:gd name="connsiteY15" fmla="*/ 508069 h 2937685"/>
              <a:gd name="connsiteX16" fmla="*/ 4278862 w 12188825"/>
              <a:gd name="connsiteY16" fmla="*/ 2270179 h 2937685"/>
              <a:gd name="connsiteX17" fmla="*/ 12188825 w 12188825"/>
              <a:gd name="connsiteY17" fmla="*/ 648509 h 2937685"/>
              <a:gd name="connsiteX18" fmla="*/ 12188825 w 12188825"/>
              <a:gd name="connsiteY18" fmla="*/ 845471 h 2937685"/>
              <a:gd name="connsiteX19" fmla="*/ 4236366 w 12188825"/>
              <a:gd name="connsiteY19" fmla="*/ 2494280 h 2937685"/>
              <a:gd name="connsiteX20" fmla="*/ 0 w 12188825"/>
              <a:gd name="connsiteY20" fmla="*/ 762853 h 2937685"/>
              <a:gd name="connsiteX21" fmla="*/ 0 w 12188825"/>
              <a:gd name="connsiteY21" fmla="*/ 747521 h 2937685"/>
              <a:gd name="connsiteX22" fmla="*/ 4238740 w 12188825"/>
              <a:gd name="connsiteY22" fmla="*/ 2481819 h 2937685"/>
              <a:gd name="connsiteX23" fmla="*/ 12188825 w 12188825"/>
              <a:gd name="connsiteY23" fmla="*/ 829378 h 2937685"/>
              <a:gd name="connsiteX24" fmla="*/ 12188825 w 12188825"/>
              <a:gd name="connsiteY24" fmla="*/ 1036527 h 2937685"/>
              <a:gd name="connsiteX25" fmla="*/ 4193819 w 12188825"/>
              <a:gd name="connsiteY25" fmla="*/ 2718356 h 2937685"/>
              <a:gd name="connsiteX26" fmla="*/ 0 w 12188825"/>
              <a:gd name="connsiteY26" fmla="*/ 1016051 h 2937685"/>
              <a:gd name="connsiteX27" fmla="*/ 0 w 12188825"/>
              <a:gd name="connsiteY27" fmla="*/ 1000773 h 2937685"/>
              <a:gd name="connsiteX28" fmla="*/ 4196181 w 12188825"/>
              <a:gd name="connsiteY28" fmla="*/ 2705882 h 2937685"/>
              <a:gd name="connsiteX29" fmla="*/ 12188825 w 12188825"/>
              <a:gd name="connsiteY29" fmla="*/ 1020344 h 2937685"/>
              <a:gd name="connsiteX30" fmla="*/ 12188825 w 12188825"/>
              <a:gd name="connsiteY30" fmla="*/ 1227174 h 2937685"/>
              <a:gd name="connsiteX31" fmla="*/ 8363007 w 12188825"/>
              <a:gd name="connsiteY31" fmla="*/ 2937686 h 2937685"/>
              <a:gd name="connsiteX32" fmla="*/ 8297175 w 12188825"/>
              <a:gd name="connsiteY32" fmla="*/ 2937686 h 2937685"/>
              <a:gd name="connsiteX33" fmla="*/ 12188825 w 12188825"/>
              <a:gd name="connsiteY33" fmla="*/ 1210895 h 2937685"/>
              <a:gd name="connsiteX34" fmla="*/ 12188825 w 12188825"/>
              <a:gd name="connsiteY34" fmla="*/ 1417284 h 2937685"/>
              <a:gd name="connsiteX35" fmla="*/ 9228883 w 12188825"/>
              <a:gd name="connsiteY35" fmla="*/ 2937686 h 2937685"/>
              <a:gd name="connsiteX36" fmla="*/ 9184293 w 12188825"/>
              <a:gd name="connsiteY36" fmla="*/ 2937686 h 2937685"/>
              <a:gd name="connsiteX37" fmla="*/ 12188825 w 12188825"/>
              <a:gd name="connsiteY37" fmla="*/ 1400902 h 2937685"/>
              <a:gd name="connsiteX38" fmla="*/ 12188825 w 12188825"/>
              <a:gd name="connsiteY38" fmla="*/ 1606896 h 2937685"/>
              <a:gd name="connsiteX39" fmla="*/ 9850856 w 12188825"/>
              <a:gd name="connsiteY39" fmla="*/ 2937686 h 2937685"/>
              <a:gd name="connsiteX40" fmla="*/ 9815064 w 12188825"/>
              <a:gd name="connsiteY40" fmla="*/ 2937686 h 2937685"/>
              <a:gd name="connsiteX41" fmla="*/ 12188825 w 12188825"/>
              <a:gd name="connsiteY41" fmla="*/ 1590413 h 2937685"/>
              <a:gd name="connsiteX42" fmla="*/ 12188825 w 12188825"/>
              <a:gd name="connsiteY42" fmla="*/ 1785444 h 2937685"/>
              <a:gd name="connsiteX43" fmla="*/ 10322234 w 12188825"/>
              <a:gd name="connsiteY43" fmla="*/ 2937686 h 2937685"/>
              <a:gd name="connsiteX44" fmla="*/ 10291292 w 12188825"/>
              <a:gd name="connsiteY44" fmla="*/ 2937686 h 2937685"/>
              <a:gd name="connsiteX45" fmla="*/ 12188825 w 12188825"/>
              <a:gd name="connsiteY45" fmla="*/ 1768872 h 2937685"/>
              <a:gd name="connsiteX46" fmla="*/ 12188825 w 12188825"/>
              <a:gd name="connsiteY46" fmla="*/ 1974029 h 2937685"/>
              <a:gd name="connsiteX47" fmla="*/ 10741631 w 12188825"/>
              <a:gd name="connsiteY47" fmla="*/ 2937686 h 2937685"/>
              <a:gd name="connsiteX48" fmla="*/ 10714167 w 12188825"/>
              <a:gd name="connsiteY48" fmla="*/ 2937686 h 2937685"/>
              <a:gd name="connsiteX49" fmla="*/ 12188825 w 12188825"/>
              <a:gd name="connsiteY49" fmla="*/ 1957342 h 2937685"/>
              <a:gd name="connsiteX50" fmla="*/ 12188825 w 12188825"/>
              <a:gd name="connsiteY50" fmla="*/ 2161916 h 2937685"/>
              <a:gd name="connsiteX51" fmla="*/ 11101277 w 12188825"/>
              <a:gd name="connsiteY51" fmla="*/ 2937686 h 2937685"/>
              <a:gd name="connsiteX52" fmla="*/ 11076341 w 12188825"/>
              <a:gd name="connsiteY52" fmla="*/ 2937686 h 2937685"/>
              <a:gd name="connsiteX53" fmla="*/ 12188825 w 12188825"/>
              <a:gd name="connsiteY53" fmla="*/ 2145115 h 2937685"/>
              <a:gd name="connsiteX54" fmla="*/ 12188825 w 12188825"/>
              <a:gd name="connsiteY54" fmla="*/ 2349523 h 2937685"/>
              <a:gd name="connsiteX55" fmla="*/ 11415317 w 12188825"/>
              <a:gd name="connsiteY55" fmla="*/ 2937686 h 2937685"/>
              <a:gd name="connsiteX56" fmla="*/ 11392324 w 12188825"/>
              <a:gd name="connsiteY56" fmla="*/ 2937686 h 2937685"/>
              <a:gd name="connsiteX57" fmla="*/ 12188825 w 12188825"/>
              <a:gd name="connsiteY57" fmla="*/ 2332621 h 2937685"/>
              <a:gd name="connsiteX58" fmla="*/ 12188825 w 12188825"/>
              <a:gd name="connsiteY58" fmla="*/ 2536281 h 2937685"/>
              <a:gd name="connsiteX59" fmla="*/ 11691826 w 12188825"/>
              <a:gd name="connsiteY59" fmla="*/ 2937686 h 2937685"/>
              <a:gd name="connsiteX60" fmla="*/ 11670381 w 12188825"/>
              <a:gd name="connsiteY60" fmla="*/ 2937686 h 2937685"/>
              <a:gd name="connsiteX61" fmla="*/ 12188825 w 12188825"/>
              <a:gd name="connsiteY61" fmla="*/ 2519252 h 2937685"/>
              <a:gd name="connsiteX62" fmla="*/ 12188825 w 12188825"/>
              <a:gd name="connsiteY62" fmla="*/ 2712329 h 2937685"/>
              <a:gd name="connsiteX63" fmla="*/ 11924607 w 12188825"/>
              <a:gd name="connsiteY63" fmla="*/ 2937686 h 2937685"/>
              <a:gd name="connsiteX64" fmla="*/ 11904368 w 12188825"/>
              <a:gd name="connsiteY64" fmla="*/ 2937686 h 2937685"/>
              <a:gd name="connsiteX65" fmla="*/ 12188825 w 12188825"/>
              <a:gd name="connsiteY65" fmla="*/ 2695186 h 2937685"/>
              <a:gd name="connsiteX66" fmla="*/ 12188825 w 12188825"/>
              <a:gd name="connsiteY66" fmla="*/ 2898020 h 2937685"/>
              <a:gd name="connsiteX67" fmla="*/ 12144844 w 12188825"/>
              <a:gd name="connsiteY67" fmla="*/ 2937686 h 2937685"/>
              <a:gd name="connsiteX68" fmla="*/ 12125672 w 12188825"/>
              <a:gd name="connsiteY68" fmla="*/ 2937686 h 2937685"/>
              <a:gd name="connsiteX69" fmla="*/ 12188825 w 12188825"/>
              <a:gd name="connsiteY69" fmla="*/ 2880750 h 2937685"/>
              <a:gd name="connsiteX70" fmla="*/ 0 w 12188825"/>
              <a:gd name="connsiteY70" fmla="*/ 2765660 h 2937685"/>
              <a:gd name="connsiteX71" fmla="*/ 0 w 12188825"/>
              <a:gd name="connsiteY71" fmla="*/ 2750726 h 2937685"/>
              <a:gd name="connsiteX72" fmla="*/ 307505 w 12188825"/>
              <a:gd name="connsiteY72" fmla="*/ 2937686 h 2937685"/>
              <a:gd name="connsiteX73" fmla="*/ 282534 w 12188825"/>
              <a:gd name="connsiteY73" fmla="*/ 2937686 h 2937685"/>
              <a:gd name="connsiteX74" fmla="*/ 0 w 12188825"/>
              <a:gd name="connsiteY74" fmla="*/ 2765660 h 2937685"/>
              <a:gd name="connsiteX75" fmla="*/ 0 w 12188825"/>
              <a:gd name="connsiteY75" fmla="*/ 2499711 h 2937685"/>
              <a:gd name="connsiteX76" fmla="*/ 753442 w 12188825"/>
              <a:gd name="connsiteY76" fmla="*/ 2937686 h 2937685"/>
              <a:gd name="connsiteX77" fmla="*/ 726420 w 12188825"/>
              <a:gd name="connsiteY77" fmla="*/ 2937686 h 2937685"/>
              <a:gd name="connsiteX78" fmla="*/ 0 w 12188825"/>
              <a:gd name="connsiteY78" fmla="*/ 2514696 h 2937685"/>
              <a:gd name="connsiteX79" fmla="*/ 0 w 12188825"/>
              <a:gd name="connsiteY79" fmla="*/ 2248252 h 2937685"/>
              <a:gd name="connsiteX80" fmla="*/ 1246602 w 12188825"/>
              <a:gd name="connsiteY80" fmla="*/ 2937686 h 2937685"/>
              <a:gd name="connsiteX81" fmla="*/ 1216906 w 12188825"/>
              <a:gd name="connsiteY81" fmla="*/ 2937686 h 2937685"/>
              <a:gd name="connsiteX82" fmla="*/ 0 w 12188825"/>
              <a:gd name="connsiteY82" fmla="*/ 2263276 h 2937685"/>
              <a:gd name="connsiteX83" fmla="*/ 0 w 12188825"/>
              <a:gd name="connsiteY83" fmla="*/ 1996564 h 2937685"/>
              <a:gd name="connsiteX84" fmla="*/ 1801001 w 12188825"/>
              <a:gd name="connsiteY84" fmla="*/ 2937686 h 2937685"/>
              <a:gd name="connsiteX85" fmla="*/ 1767634 w 12188825"/>
              <a:gd name="connsiteY85" fmla="*/ 2937686 h 2937685"/>
              <a:gd name="connsiteX86" fmla="*/ 0 w 12188825"/>
              <a:gd name="connsiteY86" fmla="*/ 2011639 h 2937685"/>
              <a:gd name="connsiteX87" fmla="*/ 0 w 12188825"/>
              <a:gd name="connsiteY87" fmla="*/ 1758581 h 2937685"/>
              <a:gd name="connsiteX88" fmla="*/ 2402849 w 12188825"/>
              <a:gd name="connsiteY88" fmla="*/ 2937686 h 2937685"/>
              <a:gd name="connsiteX89" fmla="*/ 2364365 w 12188825"/>
              <a:gd name="connsiteY89" fmla="*/ 2937686 h 2937685"/>
              <a:gd name="connsiteX90" fmla="*/ 0 w 12188825"/>
              <a:gd name="connsiteY90" fmla="*/ 1773694 h 2937685"/>
              <a:gd name="connsiteX91" fmla="*/ 0 w 12188825"/>
              <a:gd name="connsiteY91" fmla="*/ 1506285 h 2937685"/>
              <a:gd name="connsiteX92" fmla="*/ 3169018 w 12188825"/>
              <a:gd name="connsiteY92" fmla="*/ 2937686 h 2937685"/>
              <a:gd name="connsiteX93" fmla="*/ 3121355 w 12188825"/>
              <a:gd name="connsiteY93" fmla="*/ 2937686 h 2937685"/>
              <a:gd name="connsiteX94" fmla="*/ 0 w 12188825"/>
              <a:gd name="connsiteY94" fmla="*/ 1521461 h 2937685"/>
              <a:gd name="connsiteX95" fmla="*/ 0 w 12188825"/>
              <a:gd name="connsiteY95" fmla="*/ 1253708 h 2937685"/>
              <a:gd name="connsiteX96" fmla="*/ 4153672 w 12188825"/>
              <a:gd name="connsiteY96" fmla="*/ 2929984 h 2937685"/>
              <a:gd name="connsiteX97" fmla="*/ 4195318 w 12188825"/>
              <a:gd name="connsiteY97" fmla="*/ 2937686 h 2937685"/>
              <a:gd name="connsiteX98" fmla="*/ 4125917 w 12188825"/>
              <a:gd name="connsiteY98" fmla="*/ 2937686 h 2937685"/>
              <a:gd name="connsiteX99" fmla="*/ 0 w 12188825"/>
              <a:gd name="connsiteY99" fmla="*/ 1268936 h 293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2188825" h="2937685">
                <a:moveTo>
                  <a:pt x="12188825" y="280060"/>
                </a:moveTo>
                <a:cubicBezTo>
                  <a:pt x="10210642" y="1739725"/>
                  <a:pt x="7346561" y="2391854"/>
                  <a:pt x="4361556" y="1834513"/>
                </a:cubicBezTo>
                <a:cubicBezTo>
                  <a:pt x="2704002" y="1525026"/>
                  <a:pt x="1217887" y="881575"/>
                  <a:pt x="0" y="15501"/>
                </a:cubicBezTo>
                <a:lnTo>
                  <a:pt x="0" y="0"/>
                </a:lnTo>
                <a:cubicBezTo>
                  <a:pt x="1217525" y="867508"/>
                  <a:pt x="2704446" y="1512211"/>
                  <a:pt x="4363917" y="1822052"/>
                </a:cubicBezTo>
                <a:cubicBezTo>
                  <a:pt x="7350357" y="2379660"/>
                  <a:pt x="10213753" y="1725475"/>
                  <a:pt x="12188825" y="264223"/>
                </a:cubicBezTo>
                <a:close/>
                <a:moveTo>
                  <a:pt x="12188825" y="472550"/>
                </a:moveTo>
                <a:cubicBezTo>
                  <a:pt x="10209284" y="1954373"/>
                  <a:pt x="7325509" y="2619939"/>
                  <a:pt x="4319047" y="2058601"/>
                </a:cubicBezTo>
                <a:cubicBezTo>
                  <a:pt x="2680729" y="1752694"/>
                  <a:pt x="1209895" y="1120541"/>
                  <a:pt x="0" y="269638"/>
                </a:cubicBezTo>
                <a:lnTo>
                  <a:pt x="0" y="254196"/>
                </a:lnTo>
                <a:cubicBezTo>
                  <a:pt x="1209562" y="1106507"/>
                  <a:pt x="2681211" y="1739877"/>
                  <a:pt x="4321408" y="2046128"/>
                </a:cubicBezTo>
                <a:cubicBezTo>
                  <a:pt x="7329344" y="2607745"/>
                  <a:pt x="10212458" y="1940073"/>
                  <a:pt x="12188825" y="456629"/>
                </a:cubicBezTo>
                <a:close/>
                <a:moveTo>
                  <a:pt x="12188825" y="664517"/>
                </a:moveTo>
                <a:cubicBezTo>
                  <a:pt x="10208192" y="2168793"/>
                  <a:pt x="7304560" y="2848025"/>
                  <a:pt x="4276488" y="2282652"/>
                </a:cubicBezTo>
                <a:cubicBezTo>
                  <a:pt x="2657329" y="1980335"/>
                  <a:pt x="1201765" y="1359333"/>
                  <a:pt x="0" y="523454"/>
                </a:cubicBezTo>
                <a:lnTo>
                  <a:pt x="0" y="508069"/>
                </a:lnTo>
                <a:cubicBezTo>
                  <a:pt x="1201460" y="1345337"/>
                  <a:pt x="2657837" y="1967519"/>
                  <a:pt x="4278862" y="2270179"/>
                </a:cubicBezTo>
                <a:cubicBezTo>
                  <a:pt x="7308445" y="2835844"/>
                  <a:pt x="10211417" y="2154442"/>
                  <a:pt x="12188825" y="648509"/>
                </a:cubicBezTo>
                <a:close/>
                <a:moveTo>
                  <a:pt x="12188825" y="845471"/>
                </a:moveTo>
                <a:cubicBezTo>
                  <a:pt x="10207405" y="2371171"/>
                  <a:pt x="7284956" y="3063498"/>
                  <a:pt x="4236366" y="2494280"/>
                </a:cubicBezTo>
                <a:cubicBezTo>
                  <a:pt x="2635186" y="2195326"/>
                  <a:pt x="1193984" y="1584728"/>
                  <a:pt x="0" y="762853"/>
                </a:cubicBezTo>
                <a:lnTo>
                  <a:pt x="0" y="747521"/>
                </a:lnTo>
                <a:cubicBezTo>
                  <a:pt x="1193706" y="1570745"/>
                  <a:pt x="2635719" y="2182510"/>
                  <a:pt x="4238740" y="2481819"/>
                </a:cubicBezTo>
                <a:cubicBezTo>
                  <a:pt x="7288880" y="3051329"/>
                  <a:pt x="10210680" y="2356781"/>
                  <a:pt x="12188825" y="829378"/>
                </a:cubicBezTo>
                <a:close/>
                <a:moveTo>
                  <a:pt x="12188825" y="1036527"/>
                </a:moveTo>
                <a:cubicBezTo>
                  <a:pt x="10206820" y="2585222"/>
                  <a:pt x="7264299" y="3291647"/>
                  <a:pt x="4193819" y="2718356"/>
                </a:cubicBezTo>
                <a:cubicBezTo>
                  <a:pt x="2611608" y="2422929"/>
                  <a:pt x="1185612" y="1823219"/>
                  <a:pt x="0" y="1016051"/>
                </a:cubicBezTo>
                <a:lnTo>
                  <a:pt x="0" y="1000773"/>
                </a:lnTo>
                <a:cubicBezTo>
                  <a:pt x="1185361" y="1809274"/>
                  <a:pt x="2612167" y="2410126"/>
                  <a:pt x="4196181" y="2705882"/>
                </a:cubicBezTo>
                <a:cubicBezTo>
                  <a:pt x="7268273" y="3279491"/>
                  <a:pt x="10210160" y="2570782"/>
                  <a:pt x="12188825" y="1020344"/>
                </a:cubicBezTo>
                <a:close/>
                <a:moveTo>
                  <a:pt x="12188825" y="1227174"/>
                </a:moveTo>
                <a:cubicBezTo>
                  <a:pt x="11144293" y="2055492"/>
                  <a:pt x="9827532" y="2647449"/>
                  <a:pt x="8363007" y="2937686"/>
                </a:cubicBezTo>
                <a:lnTo>
                  <a:pt x="8297175" y="2937686"/>
                </a:lnTo>
                <a:cubicBezTo>
                  <a:pt x="9789023" y="2651751"/>
                  <a:pt x="11129731" y="2053145"/>
                  <a:pt x="12188825" y="1210895"/>
                </a:cubicBezTo>
                <a:close/>
                <a:moveTo>
                  <a:pt x="12188825" y="1417284"/>
                </a:moveTo>
                <a:cubicBezTo>
                  <a:pt x="11356989" y="2086809"/>
                  <a:pt x="10348934" y="2604852"/>
                  <a:pt x="9228883" y="2937686"/>
                </a:cubicBezTo>
                <a:lnTo>
                  <a:pt x="9184293" y="2937686"/>
                </a:lnTo>
                <a:cubicBezTo>
                  <a:pt x="10322868" y="2604738"/>
                  <a:pt x="11346717" y="2080655"/>
                  <a:pt x="12188825" y="1400902"/>
                </a:cubicBezTo>
                <a:close/>
                <a:moveTo>
                  <a:pt x="12188825" y="1606896"/>
                </a:moveTo>
                <a:cubicBezTo>
                  <a:pt x="11515723" y="2156840"/>
                  <a:pt x="10724795" y="2606527"/>
                  <a:pt x="9850856" y="2937686"/>
                </a:cubicBezTo>
                <a:lnTo>
                  <a:pt x="9815064" y="2937686"/>
                </a:lnTo>
                <a:cubicBezTo>
                  <a:pt x="10703706" y="2604560"/>
                  <a:pt x="11507089" y="2149062"/>
                  <a:pt x="12188825" y="1590413"/>
                </a:cubicBezTo>
                <a:close/>
                <a:moveTo>
                  <a:pt x="12188825" y="1785444"/>
                </a:moveTo>
                <a:cubicBezTo>
                  <a:pt x="11640087" y="2240232"/>
                  <a:pt x="11011473" y="2627680"/>
                  <a:pt x="10322234" y="2937686"/>
                </a:cubicBezTo>
                <a:lnTo>
                  <a:pt x="10291292" y="2937686"/>
                </a:lnTo>
                <a:cubicBezTo>
                  <a:pt x="10993037" y="2624672"/>
                  <a:pt x="11632278" y="2231502"/>
                  <a:pt x="12188825" y="1768872"/>
                </a:cubicBezTo>
                <a:close/>
                <a:moveTo>
                  <a:pt x="12188825" y="1974029"/>
                </a:moveTo>
                <a:cubicBezTo>
                  <a:pt x="11754331" y="2339651"/>
                  <a:pt x="11268670" y="2662587"/>
                  <a:pt x="10741631" y="2937686"/>
                </a:cubicBezTo>
                <a:lnTo>
                  <a:pt x="10714167" y="2937686"/>
                </a:lnTo>
                <a:cubicBezTo>
                  <a:pt x="11252063" y="2658819"/>
                  <a:pt x="11747069" y="2330210"/>
                  <a:pt x="12188825" y="1957342"/>
                </a:cubicBezTo>
                <a:close/>
                <a:moveTo>
                  <a:pt x="12188825" y="2161916"/>
                </a:moveTo>
                <a:cubicBezTo>
                  <a:pt x="11855562" y="2446709"/>
                  <a:pt x="11491548" y="2706085"/>
                  <a:pt x="11101277" y="2937686"/>
                </a:cubicBezTo>
                <a:lnTo>
                  <a:pt x="11076341" y="2937686"/>
                </a:lnTo>
                <a:cubicBezTo>
                  <a:pt x="11476223" y="2701758"/>
                  <a:pt x="11848655" y="2436710"/>
                  <a:pt x="12188825" y="2145115"/>
                </a:cubicBezTo>
                <a:close/>
                <a:moveTo>
                  <a:pt x="12188825" y="2349523"/>
                </a:moveTo>
                <a:cubicBezTo>
                  <a:pt x="11946966" y="2559438"/>
                  <a:pt x="11688537" y="2755788"/>
                  <a:pt x="11415317" y="2937686"/>
                </a:cubicBezTo>
                <a:lnTo>
                  <a:pt x="11392324" y="2937686"/>
                </a:lnTo>
                <a:cubicBezTo>
                  <a:pt x="11674152" y="2751017"/>
                  <a:pt x="11940287" y="2548995"/>
                  <a:pt x="12188825" y="2332621"/>
                </a:cubicBezTo>
                <a:close/>
                <a:moveTo>
                  <a:pt x="12188825" y="2536281"/>
                </a:moveTo>
                <a:cubicBezTo>
                  <a:pt x="12030269" y="2676063"/>
                  <a:pt x="11864437" y="2809958"/>
                  <a:pt x="11691826" y="2937686"/>
                </a:cubicBezTo>
                <a:lnTo>
                  <a:pt x="11670381" y="2937686"/>
                </a:lnTo>
                <a:cubicBezTo>
                  <a:pt x="11850750" y="2804819"/>
                  <a:pt x="12023768" y="2665239"/>
                  <a:pt x="12188825" y="2519252"/>
                </a:cubicBezTo>
                <a:close/>
                <a:moveTo>
                  <a:pt x="12188825" y="2712329"/>
                </a:moveTo>
                <a:cubicBezTo>
                  <a:pt x="12102906" y="2789211"/>
                  <a:pt x="12014804" y="2864343"/>
                  <a:pt x="11924607" y="2937686"/>
                </a:cubicBezTo>
                <a:lnTo>
                  <a:pt x="11904368" y="2937686"/>
                </a:lnTo>
                <a:cubicBezTo>
                  <a:pt x="12001650" y="2858912"/>
                  <a:pt x="12096507" y="2778070"/>
                  <a:pt x="12188825" y="2695186"/>
                </a:cubicBezTo>
                <a:close/>
                <a:moveTo>
                  <a:pt x="12188825" y="2898020"/>
                </a:moveTo>
                <a:cubicBezTo>
                  <a:pt x="12174223" y="2911293"/>
                  <a:pt x="12159572" y="2924515"/>
                  <a:pt x="12144844" y="2937686"/>
                </a:cubicBezTo>
                <a:lnTo>
                  <a:pt x="12125672" y="2937686"/>
                </a:lnTo>
                <a:cubicBezTo>
                  <a:pt x="12146863" y="2918817"/>
                  <a:pt x="12167914" y="2899835"/>
                  <a:pt x="12188825" y="2880750"/>
                </a:cubicBezTo>
                <a:close/>
                <a:moveTo>
                  <a:pt x="0" y="2765660"/>
                </a:moveTo>
                <a:lnTo>
                  <a:pt x="0" y="2750726"/>
                </a:lnTo>
                <a:cubicBezTo>
                  <a:pt x="100923" y="2814526"/>
                  <a:pt x="203440" y="2876867"/>
                  <a:pt x="307505" y="2937686"/>
                </a:cubicBezTo>
                <a:lnTo>
                  <a:pt x="282534" y="2937686"/>
                </a:lnTo>
                <a:cubicBezTo>
                  <a:pt x="187038" y="2881613"/>
                  <a:pt x="92847" y="2824259"/>
                  <a:pt x="0" y="2765660"/>
                </a:cubicBezTo>
                <a:close/>
                <a:moveTo>
                  <a:pt x="0" y="2499711"/>
                </a:moveTo>
                <a:cubicBezTo>
                  <a:pt x="242075" y="2654416"/>
                  <a:pt x="493443" y="2800670"/>
                  <a:pt x="753442" y="2937686"/>
                </a:cubicBezTo>
                <a:lnTo>
                  <a:pt x="726420" y="2937686"/>
                </a:lnTo>
                <a:cubicBezTo>
                  <a:pt x="476055" y="2805022"/>
                  <a:pt x="233717" y="2663793"/>
                  <a:pt x="0" y="2514696"/>
                </a:cubicBezTo>
                <a:close/>
                <a:moveTo>
                  <a:pt x="0" y="2248252"/>
                </a:moveTo>
                <a:cubicBezTo>
                  <a:pt x="391812" y="2501411"/>
                  <a:pt x="808292" y="2732314"/>
                  <a:pt x="1246602" y="2937686"/>
                </a:cubicBezTo>
                <a:lnTo>
                  <a:pt x="1216906" y="2937686"/>
                </a:lnTo>
                <a:cubicBezTo>
                  <a:pt x="789569" y="2736146"/>
                  <a:pt x="383052" y="2510331"/>
                  <a:pt x="0" y="2263276"/>
                </a:cubicBezTo>
                <a:close/>
                <a:moveTo>
                  <a:pt x="0" y="1996564"/>
                </a:moveTo>
                <a:cubicBezTo>
                  <a:pt x="553201" y="2357911"/>
                  <a:pt x="1156233" y="2674743"/>
                  <a:pt x="1801001" y="2937686"/>
                </a:cubicBezTo>
                <a:lnTo>
                  <a:pt x="1767634" y="2937686"/>
                </a:lnTo>
                <a:cubicBezTo>
                  <a:pt x="1135609" y="2677865"/>
                  <a:pt x="543837" y="2366235"/>
                  <a:pt x="0" y="2011639"/>
                </a:cubicBezTo>
                <a:close/>
                <a:moveTo>
                  <a:pt x="0" y="1758581"/>
                </a:moveTo>
                <a:cubicBezTo>
                  <a:pt x="721227" y="2234573"/>
                  <a:pt x="1528237" y="2634621"/>
                  <a:pt x="2402849" y="2937686"/>
                </a:cubicBezTo>
                <a:lnTo>
                  <a:pt x="2364365" y="2937686"/>
                </a:lnTo>
                <a:cubicBezTo>
                  <a:pt x="1504876" y="2636740"/>
                  <a:pt x="710954" y="2242072"/>
                  <a:pt x="0" y="1773694"/>
                </a:cubicBezTo>
                <a:close/>
                <a:moveTo>
                  <a:pt x="0" y="1506285"/>
                </a:moveTo>
                <a:cubicBezTo>
                  <a:pt x="926003" y="2124166"/>
                  <a:pt x="1995349" y="2616348"/>
                  <a:pt x="3169018" y="2937686"/>
                </a:cubicBezTo>
                <a:lnTo>
                  <a:pt x="3121355" y="2937686"/>
                </a:lnTo>
                <a:cubicBezTo>
                  <a:pt x="1966908" y="2616640"/>
                  <a:pt x="913964" y="2130193"/>
                  <a:pt x="0" y="1521461"/>
                </a:cubicBezTo>
                <a:close/>
                <a:moveTo>
                  <a:pt x="0" y="1253708"/>
                </a:moveTo>
                <a:cubicBezTo>
                  <a:pt x="1176905" y="2047663"/>
                  <a:pt x="2588551" y="2637755"/>
                  <a:pt x="4153672" y="2929984"/>
                </a:cubicBezTo>
                <a:cubicBezTo>
                  <a:pt x="4167562" y="2932585"/>
                  <a:pt x="4181440" y="2935148"/>
                  <a:pt x="4195318" y="2937686"/>
                </a:cubicBezTo>
                <a:lnTo>
                  <a:pt x="4125917" y="2937686"/>
                </a:lnTo>
                <a:cubicBezTo>
                  <a:pt x="2572693" y="2644176"/>
                  <a:pt x="1170753" y="2057282"/>
                  <a:pt x="0" y="1268936"/>
                </a:cubicBezTo>
                <a:close/>
              </a:path>
            </a:pathLst>
          </a:custGeom>
          <a:gradFill>
            <a:gsLst>
              <a:gs pos="0">
                <a:schemeClr val="accent2">
                  <a:lumMod val="60000"/>
                  <a:lumOff val="40000"/>
                  <a:alpha val="5000"/>
                </a:schemeClr>
              </a:gs>
              <a:gs pos="23000">
                <a:schemeClr val="accent2">
                  <a:lumMod val="60000"/>
                  <a:lumOff val="40000"/>
                  <a:alpha val="10000"/>
                </a:schemeClr>
              </a:gs>
              <a:gs pos="81000">
                <a:schemeClr val="accent2">
                  <a:lumMod val="60000"/>
                  <a:lumOff val="40000"/>
                  <a:alpha val="10000"/>
                </a:schemeClr>
              </a:gs>
              <a:gs pos="100000">
                <a:schemeClr val="accent2">
                  <a:lumMod val="60000"/>
                  <a:lumOff val="40000"/>
                  <a:alpha val="5000"/>
                </a:schemeClr>
              </a:gs>
            </a:gsLst>
            <a:lin ang="10148114" scaled="0"/>
          </a:gradFill>
          <a:ln w="12690" cap="flat">
            <a:noFill/>
            <a:prstDash val="solid"/>
            <a:miter/>
          </a:ln>
        </p:spPr>
        <p:txBody>
          <a:bodyPr rtlCol="0" anchor="ctr"/>
          <a:lstStyle/>
          <a:p>
            <a:endParaRPr lang="en-US">
              <a:latin typeface="Arial" panose="020B0604020202020204" pitchFamily="34" charset="0"/>
              <a:ea typeface="Arial" panose="020B0604020202020204" pitchFamily="34" charset="0"/>
              <a:cs typeface="Arial" panose="020B0604020202020204" pitchFamily="34" charset="0"/>
            </a:endParaRPr>
          </a:p>
        </p:txBody>
      </p:sp>
      <p:sp>
        <p:nvSpPr>
          <p:cNvPr id="2"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0"/>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1"/>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2"/>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fld id="{BE5F26B5-172A-4DC2-B0B7-181CFC56B87C}" type="slidenum">
              <a:rPr lang="en-US" smtClean="0"/>
            </a:fld>
            <a:endParaRPr 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100000"/>
        </a:lnSpc>
        <a:spcBef>
          <a:spcPct val="0"/>
        </a:spcBef>
        <a:buNone/>
        <a:defRPr sz="3200" b="0" kern="1200">
          <a:solidFill>
            <a:schemeClr val="tx2"/>
          </a:solidFill>
          <a:latin typeface="Arial" panose="020B0604020202020204" pitchFamily="34" charset="0"/>
          <a:ea typeface="Arial" panose="020B0604020202020204" pitchFamily="34" charset="0"/>
          <a:cs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Arial" panose="020B0604020202020204" pitchFamily="34" charset="0"/>
          <a:ea typeface="Arial" panose="020B0604020202020204" pitchFamily="34" charset="0"/>
          <a:cs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ea"/>
          <a:ea typeface="+mn-ea"/>
          <a:cs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ea"/>
          <a:ea typeface="+mn-ea"/>
          <a:cs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ea"/>
          <a:ea typeface="+mn-ea"/>
          <a:cs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ea"/>
          <a:ea typeface="+mn-ea"/>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image" Target="../media/image2.jpeg"/><Relationship Id="rId2" Type="http://schemas.openxmlformats.org/officeDocument/2006/relationships/tags" Target="../tags/tag131.xml"/><Relationship Id="rId14" Type="http://schemas.openxmlformats.org/officeDocument/2006/relationships/notesSlide" Target="../notesSlides/notesSlide1.xml"/><Relationship Id="rId13" Type="http://schemas.openxmlformats.org/officeDocument/2006/relationships/slideLayout" Target="../slideLayouts/slideLayout13.xml"/><Relationship Id="rId12" Type="http://schemas.openxmlformats.org/officeDocument/2006/relationships/tags" Target="../tags/tag14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image" Target="../media/image6.jpeg"/><Relationship Id="rId2" Type="http://schemas.openxmlformats.org/officeDocument/2006/relationships/tags" Target="../tags/tag149.xml"/><Relationship Id="rId14" Type="http://schemas.openxmlformats.org/officeDocument/2006/relationships/slideLayout" Target="../slideLayouts/slideLayout15.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526540" y="1903095"/>
            <a:ext cx="9144000" cy="1746885"/>
          </a:xfrm>
        </p:spPr>
        <p:txBody>
          <a:bodyPr/>
          <a:p>
            <a:r>
              <a:rPr lang="en-US" dirty="0">
                <a:sym typeface="+mn-ea"/>
              </a:rPr>
              <a:t>Enhancing Support for Children's Homes</a:t>
            </a:r>
            <a:endParaRPr lang="en-US"/>
          </a:p>
        </p:txBody>
      </p:sp>
      <p:sp>
        <p:nvSpPr>
          <p:cNvPr id="6" name="Text Box 5"/>
          <p:cNvSpPr txBox="1"/>
          <p:nvPr/>
        </p:nvSpPr>
        <p:spPr>
          <a:xfrm>
            <a:off x="1586230" y="3796665"/>
            <a:ext cx="8810625" cy="645160"/>
          </a:xfrm>
          <a:prstGeom prst="rect">
            <a:avLst/>
          </a:prstGeom>
          <a:noFill/>
        </p:spPr>
        <p:txBody>
          <a:bodyPr wrap="square" rtlCol="0">
            <a:spAutoFit/>
          </a:bodyPr>
          <a:p>
            <a:pPr algn="ctr"/>
            <a:r>
              <a:rPr lang="en-US"/>
              <a:t>This presentation explores a data-driven approach to address limited visibility of children’s homes</a:t>
            </a:r>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normAutofit lnSpcReduction="10000"/>
          </a:bodyPr>
          <a:p>
            <a:pPr marL="0" indent="0">
              <a:buNone/>
            </a:pPr>
            <a:r>
              <a:rPr lang="en-US"/>
              <a:t>Outcome</a:t>
            </a:r>
            <a:endParaRPr lang="en-US"/>
          </a:p>
          <a:p>
            <a:pPr marL="0" indent="0">
              <a:buNone/>
            </a:pPr>
            <a:r>
              <a:rPr lang="en-US" sz="1800">
                <a:solidFill>
                  <a:schemeClr val="tx1"/>
                </a:solidFill>
              </a:rPr>
              <a:t>By making these homes more visible, the platform connects donors and volunteers with those in need, leading to increased donations and community engagement. This results in better care for children, more successful events, and a more connected and supportive community ecosystem.</a:t>
            </a:r>
            <a:endParaRPr lang="en-US" sz="1800">
              <a:solidFill>
                <a:schemeClr val="tx1"/>
              </a:solidFill>
            </a:endParaRPr>
          </a:p>
          <a:p>
            <a:pPr marL="0" indent="0">
              <a:buNone/>
            </a:pPr>
            <a:endParaRPr lang="en-US" sz="1800">
              <a:sym typeface="+mn-ea"/>
            </a:endParaRPr>
          </a:p>
          <a:p>
            <a:pPr marL="0" indent="0">
              <a:buNone/>
            </a:pPr>
            <a:r>
              <a:rPr lang="en-US">
                <a:sym typeface="+mn-ea"/>
              </a:rPr>
              <a:t>Next Steps</a:t>
            </a:r>
            <a:endParaRPr lang="en-US"/>
          </a:p>
          <a:p>
            <a:pPr marL="0" indent="0">
              <a:buNone/>
            </a:pPr>
            <a:r>
              <a:rPr lang="en-US" sz="1800">
                <a:solidFill>
                  <a:schemeClr val="tx1"/>
                </a:solidFill>
              </a:rPr>
              <a:t>Continue promoting the platform for broader use.</a:t>
            </a:r>
            <a:endParaRPr lang="en-US" sz="1800">
              <a:solidFill>
                <a:schemeClr val="tx1"/>
              </a:solidFill>
            </a:endParaRPr>
          </a:p>
          <a:p>
            <a:pPr marL="0" indent="0">
              <a:buNone/>
            </a:pPr>
            <a:r>
              <a:rPr lang="en-US" sz="1800">
                <a:solidFill>
                  <a:schemeClr val="tx1"/>
                </a:solidFill>
              </a:rPr>
              <a:t>Use insights from the dashboard to target marketing efforts and fundraising initiatives.</a:t>
            </a:r>
            <a:endParaRPr lang="en-US" sz="1800">
              <a:solidFill>
                <a:schemeClr val="tx1"/>
              </a:solidFill>
            </a:endParaRPr>
          </a:p>
          <a:p>
            <a:pPr marL="0" indent="0">
              <a:buNone/>
            </a:pPr>
            <a:r>
              <a:rPr lang="en-US" sz="1800">
                <a:solidFill>
                  <a:schemeClr val="tx1"/>
                </a:solidFill>
              </a:rPr>
              <a:t>Refine the system based on user feedback and engagement metrics.</a:t>
            </a:r>
            <a:endParaRPr lang="en-US" sz="1800">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Problem Statement</a:t>
            </a:r>
            <a:endParaRPr lang="en-US"/>
          </a:p>
        </p:txBody>
      </p:sp>
      <p:sp>
        <p:nvSpPr>
          <p:cNvPr id="5" name="Text Box 4"/>
          <p:cNvSpPr txBox="1"/>
          <p:nvPr/>
        </p:nvSpPr>
        <p:spPr>
          <a:xfrm>
            <a:off x="695960" y="1334770"/>
            <a:ext cx="10800080" cy="882015"/>
          </a:xfrm>
          <a:prstGeom prst="rect">
            <a:avLst/>
          </a:prstGeom>
          <a:noFill/>
        </p:spPr>
        <p:txBody>
          <a:bodyPr wrap="square" rtlCol="0">
            <a:noAutofit/>
          </a:bodyPr>
          <a:p>
            <a:r>
              <a:rPr lang="en-US"/>
              <a:t>Children's homes in remote areas struggle with low visibility and ineffective fundraising due to a lack of centralized exposure and scattered information, leading to reduced donations and volunteer support.</a:t>
            </a:r>
            <a:endParaRPr lang="en-US"/>
          </a:p>
        </p:txBody>
      </p:sp>
      <p:sp>
        <p:nvSpPr>
          <p:cNvPr id="6" name="Text Box 5"/>
          <p:cNvSpPr txBox="1"/>
          <p:nvPr/>
        </p:nvSpPr>
        <p:spPr>
          <a:xfrm>
            <a:off x="695960" y="2686050"/>
            <a:ext cx="5041900" cy="460375"/>
          </a:xfrm>
          <a:prstGeom prst="rect">
            <a:avLst/>
          </a:prstGeom>
          <a:noFill/>
        </p:spPr>
        <p:txBody>
          <a:bodyPr wrap="square" rtlCol="0">
            <a:spAutoFit/>
          </a:bodyPr>
          <a:p>
            <a:r>
              <a:rPr lang="en-US" sz="2400" b="1">
                <a:solidFill>
                  <a:schemeClr val="tx2"/>
                </a:solidFill>
              </a:rPr>
              <a:t>Understanding the Problem</a:t>
            </a:r>
            <a:endParaRPr lang="en-US" sz="2400" b="1">
              <a:solidFill>
                <a:schemeClr val="tx2"/>
              </a:solidFill>
            </a:endParaRPr>
          </a:p>
        </p:txBody>
      </p:sp>
      <p:cxnSp>
        <p:nvCxnSpPr>
          <p:cNvPr id="8" name="直接连接符 3"/>
          <p:cNvCxnSpPr/>
          <p:nvPr>
            <p:custDataLst>
              <p:tags r:id="rId1"/>
            </p:custDataLst>
          </p:nvPr>
        </p:nvCxnSpPr>
        <p:spPr>
          <a:xfrm flipV="1">
            <a:off x="713648"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9" name="矩形 4"/>
          <p:cNvSpPr/>
          <p:nvPr>
            <p:custDataLst>
              <p:tags r:id="rId2"/>
            </p:custDataLst>
          </p:nvPr>
        </p:nvSpPr>
        <p:spPr>
          <a:xfrm>
            <a:off x="954373" y="4381382"/>
            <a:ext cx="3113667" cy="181707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Limited visibility of children's homes reduces donation opportunities.</a:t>
            </a:r>
            <a:endParaRPr lang="en-US" sz="1600" kern="0" dirty="0">
              <a:ln>
                <a:noFill/>
                <a:prstDash val="sysDot"/>
              </a:ln>
              <a:solidFill>
                <a:schemeClr val="tx1">
                  <a:lumMod val="85000"/>
                  <a:lumOff val="15000"/>
                </a:schemeClr>
              </a:solidFill>
              <a:latin typeface="+mn-lt"/>
              <a:sym typeface="+mn-ea"/>
            </a:endParaRPr>
          </a:p>
        </p:txBody>
      </p:sp>
      <p:cxnSp>
        <p:nvCxnSpPr>
          <p:cNvPr id="16" name="直接连接符 15"/>
          <p:cNvCxnSpPr/>
          <p:nvPr>
            <p:custDataLst>
              <p:tags r:id="rId3"/>
            </p:custDataLst>
          </p:nvPr>
        </p:nvCxnSpPr>
        <p:spPr>
          <a:xfrm flipV="1">
            <a:off x="4428051" y="3490256"/>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0" name="矩形 7"/>
          <p:cNvSpPr/>
          <p:nvPr>
            <p:custDataLst>
              <p:tags r:id="rId4"/>
            </p:custDataLst>
          </p:nvPr>
        </p:nvSpPr>
        <p:spPr>
          <a:xfrm>
            <a:off x="4668776" y="4381382"/>
            <a:ext cx="3113667" cy="181707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Reliance on limited funding sources constrains support for children's homes.</a:t>
            </a:r>
            <a:endParaRPr lang="en-US" sz="1600" kern="0" dirty="0">
              <a:ln>
                <a:noFill/>
                <a:prstDash val="sysDot"/>
              </a:ln>
              <a:solidFill>
                <a:schemeClr val="tx1">
                  <a:lumMod val="85000"/>
                  <a:lumOff val="15000"/>
                </a:schemeClr>
              </a:solidFill>
              <a:latin typeface="+mn-lt"/>
              <a:sym typeface="+mn-ea"/>
            </a:endParaRPr>
          </a:p>
        </p:txBody>
      </p:sp>
      <p:cxnSp>
        <p:nvCxnSpPr>
          <p:cNvPr id="19" name="直接连接符 18"/>
          <p:cNvCxnSpPr/>
          <p:nvPr>
            <p:custDataLst>
              <p:tags r:id="rId5"/>
            </p:custDataLst>
          </p:nvPr>
        </p:nvCxnSpPr>
        <p:spPr>
          <a:xfrm flipV="1">
            <a:off x="8124035" y="3475647"/>
            <a:ext cx="0" cy="2722980"/>
          </a:xfrm>
          <a:prstGeom prst="line">
            <a:avLst/>
          </a:prstGeom>
          <a:ln w="12700">
            <a:gradFill>
              <a:gsLst>
                <a:gs pos="0">
                  <a:schemeClr val="accent1">
                    <a:lumMod val="0"/>
                    <a:lumOff val="100000"/>
                    <a:alpha val="0"/>
                  </a:schemeClr>
                </a:gs>
                <a:gs pos="69000">
                  <a:schemeClr val="accent1">
                    <a:lumMod val="40000"/>
                    <a:lumOff val="6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11" name="矩形 9"/>
          <p:cNvSpPr/>
          <p:nvPr>
            <p:custDataLst>
              <p:tags r:id="rId6"/>
            </p:custDataLst>
          </p:nvPr>
        </p:nvSpPr>
        <p:spPr>
          <a:xfrm>
            <a:off x="8364760" y="4381382"/>
            <a:ext cx="3113667" cy="1817070"/>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mn-lt"/>
                <a:sym typeface="+mn-ea"/>
              </a:rPr>
              <a:t>Low public exposure hinders volunteer engagement for children's homes.</a:t>
            </a:r>
            <a:endParaRPr lang="en-US" sz="1600" kern="0" dirty="0">
              <a:ln>
                <a:noFill/>
                <a:prstDash val="sysDot"/>
              </a:ln>
              <a:solidFill>
                <a:schemeClr val="tx1">
                  <a:lumMod val="85000"/>
                  <a:lumOff val="15000"/>
                </a:schemeClr>
              </a:solidFill>
              <a:latin typeface="+mn-lt"/>
              <a:sym typeface="+mn-ea"/>
            </a:endParaRPr>
          </a:p>
        </p:txBody>
      </p:sp>
      <p:sp>
        <p:nvSpPr>
          <p:cNvPr id="20" name="Text Box 19"/>
          <p:cNvSpPr txBox="1"/>
          <p:nvPr/>
        </p:nvSpPr>
        <p:spPr>
          <a:xfrm>
            <a:off x="963930" y="3489960"/>
            <a:ext cx="3103880" cy="706755"/>
          </a:xfrm>
          <a:prstGeom prst="rect">
            <a:avLst/>
          </a:prstGeom>
          <a:noFill/>
        </p:spPr>
        <p:txBody>
          <a:bodyPr wrap="square" rtlCol="0" anchor="t">
            <a:spAutoFit/>
          </a:bodyPr>
          <a:p>
            <a:pPr>
              <a:spcBef>
                <a:spcPct val="0"/>
              </a:spcBef>
              <a:spcAft>
                <a:spcPct val="0"/>
              </a:spcAft>
            </a:pPr>
            <a:r>
              <a:rPr lang="en-US" sz="2000" b="1" kern="0" dirty="0">
                <a:solidFill>
                  <a:schemeClr val="accent1"/>
                </a:solidFill>
                <a:latin typeface="+mj-lt"/>
                <a:sym typeface="+mn-ea"/>
              </a:rPr>
              <a:t>Lack of public awareness</a:t>
            </a:r>
            <a:endParaRPr lang="en-US" sz="2000" b="1" kern="0" dirty="0">
              <a:solidFill>
                <a:schemeClr val="accent1"/>
              </a:solidFill>
              <a:latin typeface="+mj-lt"/>
              <a:sym typeface="+mn-ea"/>
            </a:endParaRPr>
          </a:p>
        </p:txBody>
      </p:sp>
      <p:sp>
        <p:nvSpPr>
          <p:cNvPr id="21" name="Text Box 20"/>
          <p:cNvSpPr txBox="1"/>
          <p:nvPr/>
        </p:nvSpPr>
        <p:spPr>
          <a:xfrm>
            <a:off x="4668520" y="3489960"/>
            <a:ext cx="3114040" cy="706755"/>
          </a:xfrm>
          <a:prstGeom prst="rect">
            <a:avLst/>
          </a:prstGeom>
          <a:noFill/>
        </p:spPr>
        <p:txBody>
          <a:bodyPr wrap="square" rtlCol="0" anchor="t">
            <a:spAutoFit/>
          </a:bodyPr>
          <a:p>
            <a:pPr>
              <a:spcBef>
                <a:spcPct val="0"/>
              </a:spcBef>
              <a:spcAft>
                <a:spcPct val="0"/>
              </a:spcAft>
            </a:pPr>
            <a:r>
              <a:rPr lang="en-US" sz="2000" b="1" kern="0" dirty="0">
                <a:solidFill>
                  <a:schemeClr val="accent1"/>
                </a:solidFill>
                <a:latin typeface="+mj-lt"/>
                <a:sym typeface="+mn-ea"/>
              </a:rPr>
              <a:t>Inadequate funding sources</a:t>
            </a:r>
            <a:endParaRPr lang="en-US" sz="2000" b="1" kern="0" dirty="0">
              <a:solidFill>
                <a:schemeClr val="accent1"/>
              </a:solidFill>
              <a:latin typeface="+mj-lt"/>
              <a:sym typeface="+mn-ea"/>
            </a:endParaRPr>
          </a:p>
        </p:txBody>
      </p:sp>
      <p:sp>
        <p:nvSpPr>
          <p:cNvPr id="22" name="Text Box 21"/>
          <p:cNvSpPr txBox="1"/>
          <p:nvPr/>
        </p:nvSpPr>
        <p:spPr>
          <a:xfrm>
            <a:off x="8383270" y="3489960"/>
            <a:ext cx="3110230" cy="706755"/>
          </a:xfrm>
          <a:prstGeom prst="rect">
            <a:avLst/>
          </a:prstGeom>
          <a:noFill/>
        </p:spPr>
        <p:txBody>
          <a:bodyPr wrap="square" rtlCol="0" anchor="t">
            <a:spAutoFit/>
          </a:bodyPr>
          <a:p>
            <a:pPr>
              <a:spcBef>
                <a:spcPct val="0"/>
              </a:spcBef>
              <a:spcAft>
                <a:spcPct val="0"/>
              </a:spcAft>
            </a:pPr>
            <a:r>
              <a:rPr lang="en-US" sz="2000" b="1" kern="0" dirty="0">
                <a:solidFill>
                  <a:schemeClr val="accent1"/>
                </a:solidFill>
                <a:latin typeface="+mj-lt"/>
                <a:sym typeface="+mn-ea"/>
              </a:rPr>
              <a:t>Difficulty attracting volunteers</a:t>
            </a:r>
            <a:endParaRPr lang="en-US" sz="2000" b="1" kern="0" dirty="0">
              <a:solidFill>
                <a:schemeClr val="accent1"/>
              </a:solidFill>
              <a:latin typeface="+mj-lt"/>
              <a:sym typeface="+mn-ea"/>
            </a:endParaRPr>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Significance</a:t>
            </a:r>
            <a:endParaRPr lang="en-US"/>
          </a:p>
        </p:txBody>
      </p:sp>
      <p:sp>
        <p:nvSpPr>
          <p:cNvPr id="3" name="Text Box 2"/>
          <p:cNvSpPr txBox="1"/>
          <p:nvPr/>
        </p:nvSpPr>
        <p:spPr>
          <a:xfrm>
            <a:off x="695960" y="1362075"/>
            <a:ext cx="5584825" cy="829945"/>
          </a:xfrm>
          <a:prstGeom prst="rect">
            <a:avLst/>
          </a:prstGeom>
        </p:spPr>
        <p:txBody>
          <a:bodyPr wrap="square">
            <a:spAutoFit/>
          </a:bodyPr>
          <a:p>
            <a:r>
              <a:rPr sz="1600"/>
              <a:t>Many </a:t>
            </a:r>
            <a:r>
              <a:rPr lang="en-US" sz="1600"/>
              <a:t>childrens’ </a:t>
            </a:r>
            <a:r>
              <a:rPr sz="1600"/>
              <a:t>homes in rural or underprivileged areas are not well known, which limits the donations and volunteer support they receive.</a:t>
            </a:r>
            <a:endParaRPr sz="1600"/>
          </a:p>
        </p:txBody>
      </p:sp>
      <p:sp>
        <p:nvSpPr>
          <p:cNvPr id="4" name="Text Box 3"/>
          <p:cNvSpPr txBox="1"/>
          <p:nvPr/>
        </p:nvSpPr>
        <p:spPr>
          <a:xfrm>
            <a:off x="695960" y="2473960"/>
            <a:ext cx="5400040" cy="583565"/>
          </a:xfrm>
          <a:prstGeom prst="rect">
            <a:avLst/>
          </a:prstGeom>
        </p:spPr>
        <p:txBody>
          <a:bodyPr wrap="square">
            <a:spAutoFit/>
          </a:bodyPr>
          <a:p>
            <a:r>
              <a:rPr sz="1600"/>
              <a:t>People willing to help are often unaware of these homes or upcoming charity events they could support.</a:t>
            </a:r>
            <a:endParaRPr sz="1600"/>
          </a:p>
        </p:txBody>
      </p:sp>
      <p:sp>
        <p:nvSpPr>
          <p:cNvPr id="5" name="Text Box 4"/>
          <p:cNvSpPr txBox="1"/>
          <p:nvPr/>
        </p:nvSpPr>
        <p:spPr>
          <a:xfrm>
            <a:off x="695960" y="3908425"/>
            <a:ext cx="1498600" cy="368300"/>
          </a:xfrm>
          <a:prstGeom prst="rect">
            <a:avLst/>
          </a:prstGeom>
          <a:noFill/>
        </p:spPr>
        <p:txBody>
          <a:bodyPr wrap="square" rtlCol="0">
            <a:spAutoFit/>
          </a:bodyPr>
          <a:p>
            <a:r>
              <a:rPr lang="en-US" i="1">
                <a:solidFill>
                  <a:schemeClr val="tx2"/>
                </a:solidFill>
              </a:rPr>
              <a:t>Ripple Effect</a:t>
            </a:r>
            <a:endParaRPr lang="en-US" i="1">
              <a:solidFill>
                <a:schemeClr val="tx2"/>
              </a:solidFill>
            </a:endParaRPr>
          </a:p>
        </p:txBody>
      </p:sp>
      <p:sp>
        <p:nvSpPr>
          <p:cNvPr id="6" name="Text Box 5"/>
          <p:cNvSpPr txBox="1"/>
          <p:nvPr/>
        </p:nvSpPr>
        <p:spPr>
          <a:xfrm>
            <a:off x="695960" y="4360227"/>
            <a:ext cx="5080000" cy="829945"/>
          </a:xfrm>
          <a:prstGeom prst="rect">
            <a:avLst/>
          </a:prstGeom>
        </p:spPr>
        <p:txBody>
          <a:bodyPr>
            <a:spAutoFit/>
          </a:bodyPr>
          <a:p>
            <a:r>
              <a:rPr sz="1600"/>
              <a:t>Low funding leads to reduced care for children, missed opportunities for community involvement, and weakened support systems.</a:t>
            </a:r>
            <a:endParaRPr sz="1600"/>
          </a:p>
        </p:txBody>
      </p:sp>
      <p:pic>
        <p:nvPicPr>
          <p:cNvPr id="7" name="Content Placeholder 6" descr="Business Vectors &amp; Illustrations for Free Download"/>
          <p:cNvPicPr>
            <a:picLocks noChangeAspect="1"/>
          </p:cNvPicPr>
          <p:nvPr>
            <p:ph idx="1"/>
          </p:nvPr>
        </p:nvPicPr>
        <p:blipFill>
          <a:blip r:embed="rId1"/>
          <a:stretch>
            <a:fillRect/>
          </a:stretch>
        </p:blipFill>
        <p:spPr>
          <a:xfrm>
            <a:off x="6622415" y="787400"/>
            <a:ext cx="4873625" cy="4873625"/>
          </a:xfrm>
          <a:prstGeom prst="rect">
            <a:avLst/>
          </a:prstGeom>
          <a:effectLst>
            <a:glow rad="228600">
              <a:schemeClr val="accent5">
                <a:satMod val="175000"/>
                <a:alpha val="40000"/>
              </a:schemeClr>
            </a:glow>
          </a:effectLst>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custDataLst>
              <p:tags r:id="rId1"/>
            </p:custDataLst>
          </p:nvPr>
        </p:nvSpPr>
        <p:spPr>
          <a:xfrm rot="21342100">
            <a:off x="7469116" y="1289275"/>
            <a:ext cx="3626875" cy="4563048"/>
          </a:xfrm>
          <a:custGeom>
            <a:avLst/>
            <a:gdLst>
              <a:gd name="connsiteX0" fmla="*/ 51465 w 3626875"/>
              <a:gd name="connsiteY0" fmla="*/ 0 h 4563048"/>
              <a:gd name="connsiteX1" fmla="*/ 3575410 w 3626875"/>
              <a:gd name="connsiteY1" fmla="*/ 0 h 4563048"/>
              <a:gd name="connsiteX2" fmla="*/ 3626875 w 3626875"/>
              <a:gd name="connsiteY2" fmla="*/ 51465 h 4563048"/>
              <a:gd name="connsiteX3" fmla="*/ 3626875 w 3626875"/>
              <a:gd name="connsiteY3" fmla="*/ 4511583 h 4563048"/>
              <a:gd name="connsiteX4" fmla="*/ 3575410 w 3626875"/>
              <a:gd name="connsiteY4" fmla="*/ 4563048 h 4563048"/>
              <a:gd name="connsiteX5" fmla="*/ 51465 w 3626875"/>
              <a:gd name="connsiteY5" fmla="*/ 4563048 h 4563048"/>
              <a:gd name="connsiteX6" fmla="*/ 0 w 3626875"/>
              <a:gd name="connsiteY6" fmla="*/ 4511583 h 4563048"/>
              <a:gd name="connsiteX7" fmla="*/ 0 w 3626875"/>
              <a:gd name="connsiteY7" fmla="*/ 51465 h 4563048"/>
              <a:gd name="connsiteX8" fmla="*/ 51465 w 3626875"/>
              <a:gd name="connsiteY8" fmla="*/ 0 h 4563048"/>
              <a:gd name="connsiteX9" fmla="*/ 273025 w 3626875"/>
              <a:gd name="connsiteY9" fmla="*/ 339208 h 4563048"/>
              <a:gd name="connsiteX10" fmla="*/ 273025 w 3626875"/>
              <a:gd name="connsiteY10" fmla="*/ 3588875 h 4563048"/>
              <a:gd name="connsiteX11" fmla="*/ 3353850 w 3626875"/>
              <a:gd name="connsiteY11" fmla="*/ 3588875 h 4563048"/>
              <a:gd name="connsiteX12" fmla="*/ 3353850 w 3626875"/>
              <a:gd name="connsiteY12" fmla="*/ 339208 h 4563048"/>
              <a:gd name="connsiteX13" fmla="*/ 273025 w 3626875"/>
              <a:gd name="connsiteY13" fmla="*/ 339208 h 456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875" h="4563048">
                <a:moveTo>
                  <a:pt x="51465" y="0"/>
                </a:moveTo>
                <a:lnTo>
                  <a:pt x="3575410" y="0"/>
                </a:lnTo>
                <a:cubicBezTo>
                  <a:pt x="3603833" y="0"/>
                  <a:pt x="3626875" y="23042"/>
                  <a:pt x="3626875" y="51465"/>
                </a:cubicBezTo>
                <a:lnTo>
                  <a:pt x="3626875" y="4511583"/>
                </a:lnTo>
                <a:cubicBezTo>
                  <a:pt x="3626875" y="4540006"/>
                  <a:pt x="3603833" y="4563048"/>
                  <a:pt x="3575410" y="4563048"/>
                </a:cubicBezTo>
                <a:lnTo>
                  <a:pt x="51465" y="4563048"/>
                </a:lnTo>
                <a:cubicBezTo>
                  <a:pt x="23042" y="4563048"/>
                  <a:pt x="0" y="4540006"/>
                  <a:pt x="0" y="4511583"/>
                </a:cubicBezTo>
                <a:lnTo>
                  <a:pt x="0" y="51465"/>
                </a:lnTo>
                <a:cubicBezTo>
                  <a:pt x="0" y="23042"/>
                  <a:pt x="23042" y="0"/>
                  <a:pt x="51465" y="0"/>
                </a:cubicBezTo>
                <a:close/>
                <a:moveTo>
                  <a:pt x="273025" y="339208"/>
                </a:moveTo>
                <a:lnTo>
                  <a:pt x="273025" y="3588875"/>
                </a:lnTo>
                <a:lnTo>
                  <a:pt x="3353850" y="3588875"/>
                </a:lnTo>
                <a:lnTo>
                  <a:pt x="3353850" y="339208"/>
                </a:lnTo>
                <a:lnTo>
                  <a:pt x="273025" y="339208"/>
                </a:lnTo>
                <a:close/>
              </a:path>
            </a:pathLst>
          </a:custGeom>
          <a:solidFill>
            <a:schemeClr val="lt1">
              <a:lumMod val="100000"/>
            </a:schemeClr>
          </a:solidFill>
          <a:ln>
            <a:noFill/>
          </a:ln>
          <a:effectLst>
            <a:outerShdw blurRad="152400" dist="38100" dir="2700000" algn="tl"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图片 16" descr="C:\Users\gwen\Downloads\Sustainable Development Goals.jpgSustainable Development Goals"/>
          <p:cNvPicPr>
            <a:picLocks noChangeAspect="1"/>
          </p:cNvPicPr>
          <p:nvPr>
            <p:custDataLst>
              <p:tags r:id="rId2"/>
            </p:custDataLst>
          </p:nvPr>
        </p:nvPicPr>
        <p:blipFill>
          <a:blip r:embed="rId3"/>
          <a:srcRect l="10676" r="10676"/>
          <a:stretch>
            <a:fillRect/>
          </a:stretch>
        </p:blipFill>
        <p:spPr>
          <a:xfrm rot="157750">
            <a:off x="7680960" y="1435100"/>
            <a:ext cx="3338830" cy="4417060"/>
          </a:xfrm>
          <a:custGeom>
            <a:avLst/>
            <a:gdLst>
              <a:gd name="connsiteX0" fmla="*/ 0 w 3474720"/>
              <a:gd name="connsiteY0" fmla="*/ 0 h 4417255"/>
              <a:gd name="connsiteX1" fmla="*/ 3474720 w 3474720"/>
              <a:gd name="connsiteY1" fmla="*/ 0 h 4417255"/>
              <a:gd name="connsiteX2" fmla="*/ 3474720 w 3474720"/>
              <a:gd name="connsiteY2" fmla="*/ 4417255 h 4417255"/>
              <a:gd name="connsiteX3" fmla="*/ 0 w 3474720"/>
              <a:gd name="connsiteY3" fmla="*/ 4417255 h 4417255"/>
            </a:gdLst>
            <a:ahLst/>
            <a:cxnLst>
              <a:cxn ang="0">
                <a:pos x="connsiteX0" y="connsiteY0"/>
              </a:cxn>
              <a:cxn ang="0">
                <a:pos x="connsiteX1" y="connsiteY1"/>
              </a:cxn>
              <a:cxn ang="0">
                <a:pos x="connsiteX2" y="connsiteY2"/>
              </a:cxn>
              <a:cxn ang="0">
                <a:pos x="connsiteX3" y="connsiteY3"/>
              </a:cxn>
            </a:cxnLst>
            <a:rect l="l" t="t" r="r" b="b"/>
            <a:pathLst>
              <a:path w="3474720" h="4417255">
                <a:moveTo>
                  <a:pt x="0" y="0"/>
                </a:moveTo>
                <a:lnTo>
                  <a:pt x="3474720" y="0"/>
                </a:lnTo>
                <a:lnTo>
                  <a:pt x="3474720" y="4417255"/>
                </a:lnTo>
                <a:lnTo>
                  <a:pt x="0" y="4417255"/>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6" name="标题 5"/>
          <p:cNvSpPr>
            <a:spLocks noGrp="1"/>
          </p:cNvSpPr>
          <p:nvPr>
            <p:ph type="title"/>
            <p:custDataLst>
              <p:tags r:id="rId4"/>
            </p:custDataLst>
          </p:nvPr>
        </p:nvSpPr>
        <p:spPr>
          <a:xfrm>
            <a:off x="1103312" y="1165300"/>
            <a:ext cx="5325479" cy="1223570"/>
          </a:xfrm>
        </p:spPr>
        <p:txBody>
          <a:bodyPr wrap="square" lIns="0" tIns="0" rIns="0" bIns="0" anchor="b" anchorCtr="0">
            <a:normAutofit/>
          </a:bodyPr>
          <a:lstStyle/>
          <a:p>
            <a:pPr algn="l"/>
            <a:r>
              <a:rPr lang="en-US" spc="0" dirty="0">
                <a:latin typeface="+mj-lt"/>
              </a:rPr>
              <a:t>Aligining with SDG 1</a:t>
            </a:r>
            <a:br>
              <a:rPr lang="en-US" spc="0" dirty="0">
                <a:latin typeface="+mj-lt"/>
              </a:rPr>
            </a:br>
            <a:r>
              <a:rPr lang="en-US" spc="0" dirty="0">
                <a:latin typeface="+mj-lt"/>
              </a:rPr>
              <a:t>No Poverty</a:t>
            </a:r>
            <a:endParaRPr lang="en-US" spc="0" dirty="0">
              <a:latin typeface="+mj-lt"/>
            </a:endParaRPr>
          </a:p>
        </p:txBody>
      </p:sp>
      <p:sp>
        <p:nvSpPr>
          <p:cNvPr id="7" name="任意多边形: 形状 6"/>
          <p:cNvSpPr/>
          <p:nvPr>
            <p:custDataLst>
              <p:tags r:id="rId5"/>
            </p:custDataLst>
          </p:nvPr>
        </p:nvSpPr>
        <p:spPr>
          <a:xfrm rot="157750">
            <a:off x="7469117" y="1359003"/>
            <a:ext cx="3626875" cy="4563048"/>
          </a:xfrm>
          <a:custGeom>
            <a:avLst/>
            <a:gdLst>
              <a:gd name="connsiteX0" fmla="*/ 51465 w 3626875"/>
              <a:gd name="connsiteY0" fmla="*/ 0 h 4563048"/>
              <a:gd name="connsiteX1" fmla="*/ 3575410 w 3626875"/>
              <a:gd name="connsiteY1" fmla="*/ 0 h 4563048"/>
              <a:gd name="connsiteX2" fmla="*/ 3626875 w 3626875"/>
              <a:gd name="connsiteY2" fmla="*/ 51465 h 4563048"/>
              <a:gd name="connsiteX3" fmla="*/ 3626875 w 3626875"/>
              <a:gd name="connsiteY3" fmla="*/ 4511583 h 4563048"/>
              <a:gd name="connsiteX4" fmla="*/ 3575410 w 3626875"/>
              <a:gd name="connsiteY4" fmla="*/ 4563048 h 4563048"/>
              <a:gd name="connsiteX5" fmla="*/ 51465 w 3626875"/>
              <a:gd name="connsiteY5" fmla="*/ 4563048 h 4563048"/>
              <a:gd name="connsiteX6" fmla="*/ 0 w 3626875"/>
              <a:gd name="connsiteY6" fmla="*/ 4511583 h 4563048"/>
              <a:gd name="connsiteX7" fmla="*/ 0 w 3626875"/>
              <a:gd name="connsiteY7" fmla="*/ 51465 h 4563048"/>
              <a:gd name="connsiteX8" fmla="*/ 51465 w 3626875"/>
              <a:gd name="connsiteY8" fmla="*/ 0 h 4563048"/>
              <a:gd name="connsiteX9" fmla="*/ 273025 w 3626875"/>
              <a:gd name="connsiteY9" fmla="*/ 339208 h 4563048"/>
              <a:gd name="connsiteX10" fmla="*/ 273025 w 3626875"/>
              <a:gd name="connsiteY10" fmla="*/ 3588875 h 4563048"/>
              <a:gd name="connsiteX11" fmla="*/ 3353850 w 3626875"/>
              <a:gd name="connsiteY11" fmla="*/ 3588875 h 4563048"/>
              <a:gd name="connsiteX12" fmla="*/ 3353850 w 3626875"/>
              <a:gd name="connsiteY12" fmla="*/ 339208 h 4563048"/>
              <a:gd name="connsiteX13" fmla="*/ 273025 w 3626875"/>
              <a:gd name="connsiteY13" fmla="*/ 339208 h 4563048"/>
              <a:gd name="connsiteX0-1" fmla="*/ 51465 w 3626875"/>
              <a:gd name="connsiteY0-2" fmla="*/ 0 h 4563048"/>
              <a:gd name="connsiteX1-3" fmla="*/ 3575410 w 3626875"/>
              <a:gd name="connsiteY1-4" fmla="*/ 0 h 4563048"/>
              <a:gd name="connsiteX2-5" fmla="*/ 3626875 w 3626875"/>
              <a:gd name="connsiteY2-6" fmla="*/ 51465 h 4563048"/>
              <a:gd name="connsiteX3-7" fmla="*/ 3626875 w 3626875"/>
              <a:gd name="connsiteY3-8" fmla="*/ 4511583 h 4563048"/>
              <a:gd name="connsiteX4-9" fmla="*/ 3575410 w 3626875"/>
              <a:gd name="connsiteY4-10" fmla="*/ 4563048 h 4563048"/>
              <a:gd name="connsiteX5-11" fmla="*/ 51465 w 3626875"/>
              <a:gd name="connsiteY5-12" fmla="*/ 4563048 h 4563048"/>
              <a:gd name="connsiteX6-13" fmla="*/ 0 w 3626875"/>
              <a:gd name="connsiteY6-14" fmla="*/ 4511583 h 4563048"/>
              <a:gd name="connsiteX7-15" fmla="*/ 0 w 3626875"/>
              <a:gd name="connsiteY7-16" fmla="*/ 51465 h 4563048"/>
              <a:gd name="connsiteX8-17" fmla="*/ 51465 w 3626875"/>
              <a:gd name="connsiteY8-18" fmla="*/ 0 h 4563048"/>
              <a:gd name="connsiteX9-19" fmla="*/ 273025 w 3626875"/>
              <a:gd name="connsiteY9-20" fmla="*/ 339208 h 4563048"/>
              <a:gd name="connsiteX10-21" fmla="*/ 273240 w 3626875"/>
              <a:gd name="connsiteY10-22" fmla="*/ 4053589 h 4563048"/>
              <a:gd name="connsiteX11-23" fmla="*/ 3353850 w 3626875"/>
              <a:gd name="connsiteY11-24" fmla="*/ 3588875 h 4563048"/>
              <a:gd name="connsiteX12-25" fmla="*/ 3353850 w 3626875"/>
              <a:gd name="connsiteY12-26" fmla="*/ 339208 h 4563048"/>
              <a:gd name="connsiteX13-27" fmla="*/ 273025 w 3626875"/>
              <a:gd name="connsiteY13-28" fmla="*/ 339208 h 4563048"/>
              <a:gd name="connsiteX0-29" fmla="*/ 51465 w 3626875"/>
              <a:gd name="connsiteY0-30" fmla="*/ 0 h 4563048"/>
              <a:gd name="connsiteX1-31" fmla="*/ 3575410 w 3626875"/>
              <a:gd name="connsiteY1-32" fmla="*/ 0 h 4563048"/>
              <a:gd name="connsiteX2-33" fmla="*/ 3626875 w 3626875"/>
              <a:gd name="connsiteY2-34" fmla="*/ 51465 h 4563048"/>
              <a:gd name="connsiteX3-35" fmla="*/ 3626875 w 3626875"/>
              <a:gd name="connsiteY3-36" fmla="*/ 4511583 h 4563048"/>
              <a:gd name="connsiteX4-37" fmla="*/ 3575410 w 3626875"/>
              <a:gd name="connsiteY4-38" fmla="*/ 4563048 h 4563048"/>
              <a:gd name="connsiteX5-39" fmla="*/ 51465 w 3626875"/>
              <a:gd name="connsiteY5-40" fmla="*/ 4563048 h 4563048"/>
              <a:gd name="connsiteX6-41" fmla="*/ 0 w 3626875"/>
              <a:gd name="connsiteY6-42" fmla="*/ 4511583 h 4563048"/>
              <a:gd name="connsiteX7-43" fmla="*/ 0 w 3626875"/>
              <a:gd name="connsiteY7-44" fmla="*/ 51465 h 4563048"/>
              <a:gd name="connsiteX8-45" fmla="*/ 51465 w 3626875"/>
              <a:gd name="connsiteY8-46" fmla="*/ 0 h 4563048"/>
              <a:gd name="connsiteX9-47" fmla="*/ 273025 w 3626875"/>
              <a:gd name="connsiteY9-48" fmla="*/ 339208 h 4563048"/>
              <a:gd name="connsiteX10-49" fmla="*/ 274782 w 3626875"/>
              <a:gd name="connsiteY10-50" fmla="*/ 3933816 h 4563048"/>
              <a:gd name="connsiteX11-51" fmla="*/ 3353850 w 3626875"/>
              <a:gd name="connsiteY11-52" fmla="*/ 3588875 h 4563048"/>
              <a:gd name="connsiteX12-53" fmla="*/ 3353850 w 3626875"/>
              <a:gd name="connsiteY12-54" fmla="*/ 339208 h 4563048"/>
              <a:gd name="connsiteX13-55" fmla="*/ 273025 w 3626875"/>
              <a:gd name="connsiteY13-56" fmla="*/ 339208 h 4563048"/>
              <a:gd name="connsiteX0-57" fmla="*/ 51465 w 3626875"/>
              <a:gd name="connsiteY0-58" fmla="*/ 0 h 4563048"/>
              <a:gd name="connsiteX1-59" fmla="*/ 3575410 w 3626875"/>
              <a:gd name="connsiteY1-60" fmla="*/ 0 h 4563048"/>
              <a:gd name="connsiteX2-61" fmla="*/ 3626875 w 3626875"/>
              <a:gd name="connsiteY2-62" fmla="*/ 51465 h 4563048"/>
              <a:gd name="connsiteX3-63" fmla="*/ 3626875 w 3626875"/>
              <a:gd name="connsiteY3-64" fmla="*/ 4511583 h 4563048"/>
              <a:gd name="connsiteX4-65" fmla="*/ 3575410 w 3626875"/>
              <a:gd name="connsiteY4-66" fmla="*/ 4563048 h 4563048"/>
              <a:gd name="connsiteX5-67" fmla="*/ 51465 w 3626875"/>
              <a:gd name="connsiteY5-68" fmla="*/ 4563048 h 4563048"/>
              <a:gd name="connsiteX6-69" fmla="*/ 0 w 3626875"/>
              <a:gd name="connsiteY6-70" fmla="*/ 4511583 h 4563048"/>
              <a:gd name="connsiteX7-71" fmla="*/ 0 w 3626875"/>
              <a:gd name="connsiteY7-72" fmla="*/ 51465 h 4563048"/>
              <a:gd name="connsiteX8-73" fmla="*/ 51465 w 3626875"/>
              <a:gd name="connsiteY8-74" fmla="*/ 0 h 4563048"/>
              <a:gd name="connsiteX9-75" fmla="*/ 273025 w 3626875"/>
              <a:gd name="connsiteY9-76" fmla="*/ 339208 h 4563048"/>
              <a:gd name="connsiteX10-77" fmla="*/ 274782 w 3626875"/>
              <a:gd name="connsiteY10-78" fmla="*/ 3933816 h 4563048"/>
              <a:gd name="connsiteX11-79" fmla="*/ 3356577 w 3626875"/>
              <a:gd name="connsiteY11-80" fmla="*/ 3954896 h 4563048"/>
              <a:gd name="connsiteX12-81" fmla="*/ 3353850 w 3626875"/>
              <a:gd name="connsiteY12-82" fmla="*/ 339208 h 4563048"/>
              <a:gd name="connsiteX13-83" fmla="*/ 273025 w 3626875"/>
              <a:gd name="connsiteY13-84" fmla="*/ 339208 h 4563048"/>
              <a:gd name="connsiteX0-85" fmla="*/ 51465 w 3626875"/>
              <a:gd name="connsiteY0-86" fmla="*/ 0 h 4563048"/>
              <a:gd name="connsiteX1-87" fmla="*/ 3575410 w 3626875"/>
              <a:gd name="connsiteY1-88" fmla="*/ 0 h 4563048"/>
              <a:gd name="connsiteX2-89" fmla="*/ 3626875 w 3626875"/>
              <a:gd name="connsiteY2-90" fmla="*/ 51465 h 4563048"/>
              <a:gd name="connsiteX3-91" fmla="*/ 3626875 w 3626875"/>
              <a:gd name="connsiteY3-92" fmla="*/ 4511583 h 4563048"/>
              <a:gd name="connsiteX4-93" fmla="*/ 3575410 w 3626875"/>
              <a:gd name="connsiteY4-94" fmla="*/ 4563048 h 4563048"/>
              <a:gd name="connsiteX5-95" fmla="*/ 51465 w 3626875"/>
              <a:gd name="connsiteY5-96" fmla="*/ 4563048 h 4563048"/>
              <a:gd name="connsiteX6-97" fmla="*/ 0 w 3626875"/>
              <a:gd name="connsiteY6-98" fmla="*/ 4511583 h 4563048"/>
              <a:gd name="connsiteX7-99" fmla="*/ 0 w 3626875"/>
              <a:gd name="connsiteY7-100" fmla="*/ 51465 h 4563048"/>
              <a:gd name="connsiteX8-101" fmla="*/ 51465 w 3626875"/>
              <a:gd name="connsiteY8-102" fmla="*/ 0 h 4563048"/>
              <a:gd name="connsiteX9-103" fmla="*/ 275535 w 3626875"/>
              <a:gd name="connsiteY9-104" fmla="*/ 240515 h 4563048"/>
              <a:gd name="connsiteX10-105" fmla="*/ 274782 w 3626875"/>
              <a:gd name="connsiteY10-106" fmla="*/ 3933816 h 4563048"/>
              <a:gd name="connsiteX11-107" fmla="*/ 3356577 w 3626875"/>
              <a:gd name="connsiteY11-108" fmla="*/ 3954896 h 4563048"/>
              <a:gd name="connsiteX12-109" fmla="*/ 3353850 w 3626875"/>
              <a:gd name="connsiteY12-110" fmla="*/ 339208 h 4563048"/>
              <a:gd name="connsiteX13-111" fmla="*/ 275535 w 3626875"/>
              <a:gd name="connsiteY13-112" fmla="*/ 240515 h 4563048"/>
              <a:gd name="connsiteX0-113" fmla="*/ 51465 w 3626875"/>
              <a:gd name="connsiteY0-114" fmla="*/ 0 h 4563048"/>
              <a:gd name="connsiteX1-115" fmla="*/ 3575410 w 3626875"/>
              <a:gd name="connsiteY1-116" fmla="*/ 0 h 4563048"/>
              <a:gd name="connsiteX2-117" fmla="*/ 3626875 w 3626875"/>
              <a:gd name="connsiteY2-118" fmla="*/ 51465 h 4563048"/>
              <a:gd name="connsiteX3-119" fmla="*/ 3626875 w 3626875"/>
              <a:gd name="connsiteY3-120" fmla="*/ 4511583 h 4563048"/>
              <a:gd name="connsiteX4-121" fmla="*/ 3575410 w 3626875"/>
              <a:gd name="connsiteY4-122" fmla="*/ 4563048 h 4563048"/>
              <a:gd name="connsiteX5-123" fmla="*/ 51465 w 3626875"/>
              <a:gd name="connsiteY5-124" fmla="*/ 4563048 h 4563048"/>
              <a:gd name="connsiteX6-125" fmla="*/ 0 w 3626875"/>
              <a:gd name="connsiteY6-126" fmla="*/ 4511583 h 4563048"/>
              <a:gd name="connsiteX7-127" fmla="*/ 0 w 3626875"/>
              <a:gd name="connsiteY7-128" fmla="*/ 51465 h 4563048"/>
              <a:gd name="connsiteX8-129" fmla="*/ 51465 w 3626875"/>
              <a:gd name="connsiteY8-130" fmla="*/ 0 h 4563048"/>
              <a:gd name="connsiteX9-131" fmla="*/ 275535 w 3626875"/>
              <a:gd name="connsiteY9-132" fmla="*/ 240515 h 4563048"/>
              <a:gd name="connsiteX10-133" fmla="*/ 274782 w 3626875"/>
              <a:gd name="connsiteY10-134" fmla="*/ 3933816 h 4563048"/>
              <a:gd name="connsiteX11-135" fmla="*/ 3356577 w 3626875"/>
              <a:gd name="connsiteY11-136" fmla="*/ 3954896 h 4563048"/>
              <a:gd name="connsiteX12-137" fmla="*/ 3349333 w 3626875"/>
              <a:gd name="connsiteY12-138" fmla="*/ 240838 h 4563048"/>
              <a:gd name="connsiteX13-139" fmla="*/ 275535 w 3626875"/>
              <a:gd name="connsiteY13-140" fmla="*/ 240515 h 4563048"/>
              <a:gd name="connsiteX0-141" fmla="*/ 51465 w 3626875"/>
              <a:gd name="connsiteY0-142" fmla="*/ 0 h 4563048"/>
              <a:gd name="connsiteX1-143" fmla="*/ 3575410 w 3626875"/>
              <a:gd name="connsiteY1-144" fmla="*/ 0 h 4563048"/>
              <a:gd name="connsiteX2-145" fmla="*/ 3626875 w 3626875"/>
              <a:gd name="connsiteY2-146" fmla="*/ 51465 h 4563048"/>
              <a:gd name="connsiteX3-147" fmla="*/ 3626875 w 3626875"/>
              <a:gd name="connsiteY3-148" fmla="*/ 4511583 h 4563048"/>
              <a:gd name="connsiteX4-149" fmla="*/ 3575410 w 3626875"/>
              <a:gd name="connsiteY4-150" fmla="*/ 4563048 h 4563048"/>
              <a:gd name="connsiteX5-151" fmla="*/ 51465 w 3626875"/>
              <a:gd name="connsiteY5-152" fmla="*/ 4563048 h 4563048"/>
              <a:gd name="connsiteX6-153" fmla="*/ 0 w 3626875"/>
              <a:gd name="connsiteY6-154" fmla="*/ 4511583 h 4563048"/>
              <a:gd name="connsiteX7-155" fmla="*/ 0 w 3626875"/>
              <a:gd name="connsiteY7-156" fmla="*/ 51465 h 4563048"/>
              <a:gd name="connsiteX8-157" fmla="*/ 51465 w 3626875"/>
              <a:gd name="connsiteY8-158" fmla="*/ 0 h 4563048"/>
              <a:gd name="connsiteX9-159" fmla="*/ 275535 w 3626875"/>
              <a:gd name="connsiteY9-160" fmla="*/ 240515 h 4563048"/>
              <a:gd name="connsiteX10-161" fmla="*/ 274782 w 3626875"/>
              <a:gd name="connsiteY10-162" fmla="*/ 3933816 h 4563048"/>
              <a:gd name="connsiteX11-163" fmla="*/ 3356577 w 3626875"/>
              <a:gd name="connsiteY11-164" fmla="*/ 3954896 h 4563048"/>
              <a:gd name="connsiteX12-165" fmla="*/ 3351269 w 3626875"/>
              <a:gd name="connsiteY12-166" fmla="*/ 282996 h 4563048"/>
              <a:gd name="connsiteX13-167" fmla="*/ 275535 w 3626875"/>
              <a:gd name="connsiteY13-168" fmla="*/ 240515 h 4563048"/>
              <a:gd name="connsiteX0-169" fmla="*/ 51465 w 3626875"/>
              <a:gd name="connsiteY0-170" fmla="*/ 0 h 4563048"/>
              <a:gd name="connsiteX1-171" fmla="*/ 3575410 w 3626875"/>
              <a:gd name="connsiteY1-172" fmla="*/ 0 h 4563048"/>
              <a:gd name="connsiteX2-173" fmla="*/ 3626875 w 3626875"/>
              <a:gd name="connsiteY2-174" fmla="*/ 51465 h 4563048"/>
              <a:gd name="connsiteX3-175" fmla="*/ 3626875 w 3626875"/>
              <a:gd name="connsiteY3-176" fmla="*/ 4511583 h 4563048"/>
              <a:gd name="connsiteX4-177" fmla="*/ 3575410 w 3626875"/>
              <a:gd name="connsiteY4-178" fmla="*/ 4563048 h 4563048"/>
              <a:gd name="connsiteX5-179" fmla="*/ 51465 w 3626875"/>
              <a:gd name="connsiteY5-180" fmla="*/ 4563048 h 4563048"/>
              <a:gd name="connsiteX6-181" fmla="*/ 0 w 3626875"/>
              <a:gd name="connsiteY6-182" fmla="*/ 4511583 h 4563048"/>
              <a:gd name="connsiteX7-183" fmla="*/ 0 w 3626875"/>
              <a:gd name="connsiteY7-184" fmla="*/ 51465 h 4563048"/>
              <a:gd name="connsiteX8-185" fmla="*/ 51465 w 3626875"/>
              <a:gd name="connsiteY8-186" fmla="*/ 0 h 4563048"/>
              <a:gd name="connsiteX9-187" fmla="*/ 275535 w 3626875"/>
              <a:gd name="connsiteY9-188" fmla="*/ 240515 h 4563048"/>
              <a:gd name="connsiteX10-189" fmla="*/ 279550 w 3626875"/>
              <a:gd name="connsiteY10-190" fmla="*/ 3884310 h 4563048"/>
              <a:gd name="connsiteX11-191" fmla="*/ 3356577 w 3626875"/>
              <a:gd name="connsiteY11-192" fmla="*/ 3954896 h 4563048"/>
              <a:gd name="connsiteX12-193" fmla="*/ 3351269 w 3626875"/>
              <a:gd name="connsiteY12-194" fmla="*/ 282996 h 4563048"/>
              <a:gd name="connsiteX13-195" fmla="*/ 275535 w 3626875"/>
              <a:gd name="connsiteY13-196" fmla="*/ 240515 h 4563048"/>
              <a:gd name="connsiteX0-197" fmla="*/ 51465 w 3626875"/>
              <a:gd name="connsiteY0-198" fmla="*/ 0 h 4563048"/>
              <a:gd name="connsiteX1-199" fmla="*/ 3575410 w 3626875"/>
              <a:gd name="connsiteY1-200" fmla="*/ 0 h 4563048"/>
              <a:gd name="connsiteX2-201" fmla="*/ 3626875 w 3626875"/>
              <a:gd name="connsiteY2-202" fmla="*/ 51465 h 4563048"/>
              <a:gd name="connsiteX3-203" fmla="*/ 3626875 w 3626875"/>
              <a:gd name="connsiteY3-204" fmla="*/ 4511583 h 4563048"/>
              <a:gd name="connsiteX4-205" fmla="*/ 3575410 w 3626875"/>
              <a:gd name="connsiteY4-206" fmla="*/ 4563048 h 4563048"/>
              <a:gd name="connsiteX5-207" fmla="*/ 51465 w 3626875"/>
              <a:gd name="connsiteY5-208" fmla="*/ 4563048 h 4563048"/>
              <a:gd name="connsiteX6-209" fmla="*/ 0 w 3626875"/>
              <a:gd name="connsiteY6-210" fmla="*/ 4511583 h 4563048"/>
              <a:gd name="connsiteX7-211" fmla="*/ 0 w 3626875"/>
              <a:gd name="connsiteY7-212" fmla="*/ 51465 h 4563048"/>
              <a:gd name="connsiteX8-213" fmla="*/ 51465 w 3626875"/>
              <a:gd name="connsiteY8-214" fmla="*/ 0 h 4563048"/>
              <a:gd name="connsiteX9-215" fmla="*/ 275535 w 3626875"/>
              <a:gd name="connsiteY9-216" fmla="*/ 240515 h 4563048"/>
              <a:gd name="connsiteX10-217" fmla="*/ 279550 w 3626875"/>
              <a:gd name="connsiteY10-218" fmla="*/ 3884310 h 4563048"/>
              <a:gd name="connsiteX11-219" fmla="*/ 3353996 w 3626875"/>
              <a:gd name="connsiteY11-220" fmla="*/ 3898684 h 4563048"/>
              <a:gd name="connsiteX12-221" fmla="*/ 3351269 w 3626875"/>
              <a:gd name="connsiteY12-222" fmla="*/ 282996 h 4563048"/>
              <a:gd name="connsiteX13-223" fmla="*/ 275535 w 3626875"/>
              <a:gd name="connsiteY13-224" fmla="*/ 240515 h 45630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3626875" h="4563048">
                <a:moveTo>
                  <a:pt x="51465" y="0"/>
                </a:moveTo>
                <a:lnTo>
                  <a:pt x="3575410" y="0"/>
                </a:lnTo>
                <a:cubicBezTo>
                  <a:pt x="3603833" y="0"/>
                  <a:pt x="3626875" y="23042"/>
                  <a:pt x="3626875" y="51465"/>
                </a:cubicBezTo>
                <a:lnTo>
                  <a:pt x="3626875" y="4511583"/>
                </a:lnTo>
                <a:cubicBezTo>
                  <a:pt x="3626875" y="4540006"/>
                  <a:pt x="3603833" y="4563048"/>
                  <a:pt x="3575410" y="4563048"/>
                </a:cubicBezTo>
                <a:lnTo>
                  <a:pt x="51465" y="4563048"/>
                </a:lnTo>
                <a:cubicBezTo>
                  <a:pt x="23042" y="4563048"/>
                  <a:pt x="0" y="4540006"/>
                  <a:pt x="0" y="4511583"/>
                </a:cubicBezTo>
                <a:lnTo>
                  <a:pt x="0" y="51465"/>
                </a:lnTo>
                <a:cubicBezTo>
                  <a:pt x="0" y="23042"/>
                  <a:pt x="23042" y="0"/>
                  <a:pt x="51465" y="0"/>
                </a:cubicBezTo>
                <a:close/>
                <a:moveTo>
                  <a:pt x="275535" y="240515"/>
                </a:moveTo>
                <a:cubicBezTo>
                  <a:pt x="275607" y="1478642"/>
                  <a:pt x="279478" y="2646183"/>
                  <a:pt x="279550" y="3884310"/>
                </a:cubicBezTo>
                <a:lnTo>
                  <a:pt x="3353996" y="3898684"/>
                </a:lnTo>
                <a:cubicBezTo>
                  <a:pt x="3351581" y="2660665"/>
                  <a:pt x="3353684" y="1521015"/>
                  <a:pt x="3351269" y="282996"/>
                </a:cubicBezTo>
                <a:lnTo>
                  <a:pt x="275535" y="240515"/>
                </a:lnTo>
                <a:close/>
              </a:path>
            </a:pathLst>
          </a:custGeom>
          <a:solidFill>
            <a:schemeClr val="lt1">
              <a:lumMod val="100000"/>
            </a:schemeClr>
          </a:solidFill>
          <a:ln>
            <a:noFill/>
          </a:ln>
          <a:effectLst>
            <a:outerShdw blurRad="152400" dist="38100" dir="2700000" algn="tl" rotWithShape="0">
              <a:prstClr val="black">
                <a:alpha val="2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矩形 2"/>
          <p:cNvSpPr/>
          <p:nvPr>
            <p:custDataLst>
              <p:tags r:id="rId6"/>
            </p:custDataLst>
          </p:nvPr>
        </p:nvSpPr>
        <p:spPr>
          <a:xfrm>
            <a:off x="1200331" y="3317064"/>
            <a:ext cx="5039000" cy="475329"/>
          </a:xfrm>
          <a:prstGeom prst="rect">
            <a:avLst/>
          </a:prstGeom>
          <a:noFill/>
        </p:spPr>
        <p:txBody>
          <a:bodyPr wrap="square" lIns="0" tIns="0" rIns="0" bIns="0" rtlCol="0" anchor="t" anchorCtr="0">
            <a:normAutofit fontScale="90000"/>
          </a:bodyPr>
          <a:p>
            <a:pPr>
              <a:lnSpc>
                <a:spcPct val="150000"/>
              </a:lnSpc>
              <a:spcBef>
                <a:spcPct val="0"/>
              </a:spcBef>
              <a:spcAft>
                <a:spcPct val="0"/>
              </a:spcAft>
            </a:pPr>
            <a:r>
              <a:rPr lang="en-US" sz="1300" kern="0" dirty="0">
                <a:ln>
                  <a:noFill/>
                  <a:prstDash val="sysDot"/>
                </a:ln>
                <a:solidFill>
                  <a:schemeClr val="tx1">
                    <a:lumMod val="85000"/>
                    <a:lumOff val="15000"/>
                  </a:schemeClr>
                </a:solidFill>
                <a:sym typeface="+mn-ea"/>
              </a:rPr>
              <a:t>Provide financial assistance and social services to support children's homes.</a:t>
            </a:r>
            <a:endParaRPr lang="en-US" sz="1300">
              <a:ln>
                <a:noFill/>
                <a:prstDash val="sysDot"/>
              </a:ln>
              <a:solidFill>
                <a:schemeClr val="tx1">
                  <a:lumMod val="85000"/>
                  <a:lumOff val="15000"/>
                </a:schemeClr>
              </a:solidFill>
              <a:latin typeface="+mn-lt"/>
            </a:endParaRPr>
          </a:p>
        </p:txBody>
      </p:sp>
      <p:sp>
        <p:nvSpPr>
          <p:cNvPr id="2" name="矩形 1"/>
          <p:cNvSpPr/>
          <p:nvPr>
            <p:custDataLst>
              <p:tags r:id="rId7"/>
            </p:custDataLst>
          </p:nvPr>
        </p:nvSpPr>
        <p:spPr>
          <a:xfrm>
            <a:off x="1200331" y="2788920"/>
            <a:ext cx="5035818" cy="47532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Reduce child poverty</a:t>
            </a:r>
            <a:endParaRPr lang="en-US" sz="2000" b="1">
              <a:solidFill>
                <a:schemeClr val="accent1"/>
              </a:solidFill>
              <a:latin typeface="+mj-lt"/>
            </a:endParaRPr>
          </a:p>
        </p:txBody>
      </p:sp>
      <p:sp>
        <p:nvSpPr>
          <p:cNvPr id="4" name="矩形 3"/>
          <p:cNvSpPr/>
          <p:nvPr>
            <p:custDataLst>
              <p:tags r:id="rId8"/>
            </p:custDataLst>
          </p:nvPr>
        </p:nvSpPr>
        <p:spPr>
          <a:xfrm>
            <a:off x="1200331" y="4348535"/>
            <a:ext cx="5039000" cy="475329"/>
          </a:xfrm>
          <a:prstGeom prst="rect">
            <a:avLst/>
          </a:prstGeom>
          <a:noFill/>
        </p:spPr>
        <p:txBody>
          <a:bodyPr wrap="square" lIns="0" tIns="0" rIns="0" bIns="0" rtlCol="0" anchor="t" anchorCtr="0">
            <a:normAutofit/>
          </a:bodyPr>
          <a:p>
            <a:pPr>
              <a:lnSpc>
                <a:spcPct val="150000"/>
              </a:lnSpc>
              <a:spcBef>
                <a:spcPct val="0"/>
              </a:spcBef>
              <a:spcAft>
                <a:spcPct val="0"/>
              </a:spcAft>
            </a:pPr>
            <a:r>
              <a:rPr lang="en-US" sz="1300" kern="0" dirty="0">
                <a:ln>
                  <a:noFill/>
                  <a:prstDash val="sysDot"/>
                </a:ln>
                <a:solidFill>
                  <a:schemeClr val="tx1">
                    <a:lumMod val="85000"/>
                    <a:lumOff val="15000"/>
                  </a:schemeClr>
                </a:solidFill>
                <a:sym typeface="+mn-ea"/>
              </a:rPr>
              <a:t>Ensure children's homes have adequate food, water, and shelter.</a:t>
            </a:r>
            <a:endParaRPr lang="en-US" sz="1300">
              <a:ln>
                <a:noFill/>
                <a:prstDash val="sysDot"/>
              </a:ln>
              <a:solidFill>
                <a:schemeClr val="tx1">
                  <a:lumMod val="85000"/>
                  <a:lumOff val="15000"/>
                </a:schemeClr>
              </a:solidFill>
              <a:latin typeface="+mn-lt"/>
            </a:endParaRPr>
          </a:p>
        </p:txBody>
      </p:sp>
      <p:sp>
        <p:nvSpPr>
          <p:cNvPr id="5" name="矩形 4"/>
          <p:cNvSpPr/>
          <p:nvPr>
            <p:custDataLst>
              <p:tags r:id="rId9"/>
            </p:custDataLst>
          </p:nvPr>
        </p:nvSpPr>
        <p:spPr>
          <a:xfrm>
            <a:off x="1200331" y="3820391"/>
            <a:ext cx="5035818" cy="47532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Improve access to basic necessities</a:t>
            </a:r>
            <a:endParaRPr lang="en-US" sz="2000" b="1">
              <a:solidFill>
                <a:schemeClr val="accent1"/>
              </a:solidFill>
              <a:latin typeface="+mj-lt"/>
            </a:endParaRPr>
          </a:p>
        </p:txBody>
      </p:sp>
      <p:sp>
        <p:nvSpPr>
          <p:cNvPr id="13" name="矩形 12"/>
          <p:cNvSpPr/>
          <p:nvPr>
            <p:custDataLst>
              <p:tags r:id="rId10"/>
            </p:custDataLst>
          </p:nvPr>
        </p:nvSpPr>
        <p:spPr>
          <a:xfrm>
            <a:off x="1200331" y="5380642"/>
            <a:ext cx="5039000" cy="475329"/>
          </a:xfrm>
          <a:prstGeom prst="rect">
            <a:avLst/>
          </a:prstGeom>
          <a:noFill/>
        </p:spPr>
        <p:txBody>
          <a:bodyPr wrap="square" lIns="0" tIns="0" rIns="0" bIns="0" rtlCol="0" anchor="t" anchorCtr="0">
            <a:normAutofit fontScale="80000"/>
          </a:bodyPr>
          <a:p>
            <a:pPr>
              <a:lnSpc>
                <a:spcPct val="150000"/>
              </a:lnSpc>
              <a:spcBef>
                <a:spcPct val="0"/>
              </a:spcBef>
              <a:spcAft>
                <a:spcPct val="0"/>
              </a:spcAft>
            </a:pPr>
            <a:r>
              <a:rPr lang="en-US" sz="1400" kern="0" dirty="0">
                <a:ln>
                  <a:noFill/>
                  <a:prstDash val="sysDot"/>
                </a:ln>
                <a:solidFill>
                  <a:schemeClr val="tx1">
                    <a:lumMod val="85000"/>
                    <a:lumOff val="15000"/>
                  </a:schemeClr>
                </a:solidFill>
                <a:sym typeface="+mn-ea"/>
              </a:rPr>
              <a:t>Offer vocational training and job placement for caregivers and older children.</a:t>
            </a:r>
            <a:endParaRPr lang="en-US" sz="1400">
              <a:ln>
                <a:noFill/>
                <a:prstDash val="sysDot"/>
              </a:ln>
              <a:solidFill>
                <a:schemeClr val="tx1">
                  <a:lumMod val="85000"/>
                  <a:lumOff val="15000"/>
                </a:schemeClr>
              </a:solidFill>
              <a:latin typeface="+mn-lt"/>
            </a:endParaRPr>
          </a:p>
        </p:txBody>
      </p:sp>
      <p:sp>
        <p:nvSpPr>
          <p:cNvPr id="14" name="矩形 13"/>
          <p:cNvSpPr/>
          <p:nvPr>
            <p:custDataLst>
              <p:tags r:id="rId11"/>
            </p:custDataLst>
          </p:nvPr>
        </p:nvSpPr>
        <p:spPr>
          <a:xfrm>
            <a:off x="1200331" y="4851862"/>
            <a:ext cx="5035818" cy="475329"/>
          </a:xfrm>
          <a:prstGeom prst="rect">
            <a:avLst/>
          </a:prstGeom>
          <a:noFill/>
        </p:spPr>
        <p:txBody>
          <a:bodyPr wrap="square" lIns="0" tIns="0" rIns="0" bIns="0" rtlCol="0" anchor="b">
            <a:normAutofit/>
          </a:bodyPr>
          <a:p>
            <a:pPr>
              <a:spcBef>
                <a:spcPct val="0"/>
              </a:spcBef>
              <a:spcAft>
                <a:spcPct val="0"/>
              </a:spcAft>
            </a:pPr>
            <a:r>
              <a:rPr lang="en-US" sz="2000" b="1" kern="0" dirty="0">
                <a:solidFill>
                  <a:schemeClr val="accent1"/>
                </a:solidFill>
                <a:latin typeface="+mj-lt"/>
                <a:sym typeface="+mn-ea"/>
              </a:rPr>
              <a:t>Promote economic empowerment</a:t>
            </a:r>
            <a:endParaRPr lang="en-US" sz="2000" b="1">
              <a:solidFill>
                <a:schemeClr val="accent1"/>
              </a:solidFill>
              <a:latin typeface="+mj-lt"/>
            </a:endParaRPr>
          </a:p>
        </p:txBody>
      </p:sp>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Design and Schema Overiew</a:t>
            </a:r>
            <a:endParaRPr lang="en-US"/>
          </a:p>
        </p:txBody>
      </p:sp>
      <p:pic>
        <p:nvPicPr>
          <p:cNvPr id="4" name="Picture 3" descr="Screenshot 2024-09-06 231355"/>
          <p:cNvPicPr>
            <a:picLocks noChangeAspect="1"/>
          </p:cNvPicPr>
          <p:nvPr/>
        </p:nvPicPr>
        <p:blipFill>
          <a:blip r:embed="rId1"/>
          <a:stretch>
            <a:fillRect/>
          </a:stretch>
        </p:blipFill>
        <p:spPr>
          <a:xfrm>
            <a:off x="415925" y="1098550"/>
            <a:ext cx="3768725" cy="2661285"/>
          </a:xfrm>
          <a:prstGeom prst="rect">
            <a:avLst/>
          </a:prstGeom>
        </p:spPr>
      </p:pic>
      <p:pic>
        <p:nvPicPr>
          <p:cNvPr id="5" name="Picture 4" descr="Screenshot 2024-09-06 231424"/>
          <p:cNvPicPr>
            <a:picLocks noChangeAspect="1"/>
          </p:cNvPicPr>
          <p:nvPr/>
        </p:nvPicPr>
        <p:blipFill>
          <a:blip r:embed="rId2"/>
          <a:stretch>
            <a:fillRect/>
          </a:stretch>
        </p:blipFill>
        <p:spPr>
          <a:xfrm>
            <a:off x="2108835" y="3738245"/>
            <a:ext cx="3768090" cy="3045460"/>
          </a:xfrm>
          <a:prstGeom prst="rect">
            <a:avLst/>
          </a:prstGeom>
        </p:spPr>
      </p:pic>
      <p:sp>
        <p:nvSpPr>
          <p:cNvPr id="6" name="Text Box 5"/>
          <p:cNvSpPr txBox="1"/>
          <p:nvPr/>
        </p:nvSpPr>
        <p:spPr>
          <a:xfrm>
            <a:off x="6654800" y="1449705"/>
            <a:ext cx="5156835" cy="4802505"/>
          </a:xfrm>
          <a:prstGeom prst="rect">
            <a:avLst/>
          </a:prstGeom>
          <a:noFill/>
        </p:spPr>
        <p:txBody>
          <a:bodyPr wrap="square" rtlCol="0">
            <a:noAutofit/>
          </a:bodyPr>
          <a:p>
            <a:r>
              <a:rPr lang="en-US" i="1">
                <a:solidFill>
                  <a:schemeClr val="tx2"/>
                </a:solidFill>
              </a:rPr>
              <a:t>Entities Identified</a:t>
            </a:r>
            <a:endParaRPr lang="en-US"/>
          </a:p>
          <a:p>
            <a:r>
              <a:rPr lang="en-US"/>
              <a:t>Children’s Home</a:t>
            </a:r>
            <a:endParaRPr lang="en-US"/>
          </a:p>
          <a:p>
            <a:r>
              <a:rPr lang="en-US"/>
              <a:t>Donor/Volunteer</a:t>
            </a:r>
            <a:endParaRPr lang="en-US"/>
          </a:p>
          <a:p>
            <a:r>
              <a:rPr lang="en-US"/>
              <a:t>Charitable Event</a:t>
            </a:r>
            <a:endParaRPr lang="en-US"/>
          </a:p>
          <a:p>
            <a:r>
              <a:rPr lang="en-US"/>
              <a:t>Event Registration</a:t>
            </a:r>
            <a:endParaRPr lang="en-US"/>
          </a:p>
          <a:p>
            <a:r>
              <a:rPr lang="en-US"/>
              <a:t>Donation</a:t>
            </a:r>
            <a:endParaRPr lang="en-US"/>
          </a:p>
          <a:p>
            <a:endParaRPr lang="en-US"/>
          </a:p>
          <a:p>
            <a:r>
              <a:rPr lang="en-US">
                <a:solidFill>
                  <a:schemeClr val="tx2"/>
                </a:solidFill>
              </a:rPr>
              <a:t>Purpose</a:t>
            </a:r>
            <a:endParaRPr lang="en-US">
              <a:solidFill>
                <a:schemeClr val="tx2"/>
              </a:solidFill>
            </a:endParaRPr>
          </a:p>
          <a:p>
            <a:r>
              <a:rPr lang="en-US"/>
              <a:t>To organize and store data related to children’s homes, donors, charitable events, and donations.</a:t>
            </a:r>
            <a:endParaRPr lang="en-US"/>
          </a:p>
          <a:p>
            <a:endParaRPr lang="en-US"/>
          </a:p>
          <a:p>
            <a:r>
              <a:rPr lang="en-US" i="1">
                <a:solidFill>
                  <a:schemeClr val="tx2"/>
                </a:solidFill>
              </a:rPr>
              <a:t>Relational Structure </a:t>
            </a:r>
            <a:endParaRPr lang="en-US" i="1">
              <a:solidFill>
                <a:schemeClr val="tx2"/>
              </a:solidFill>
            </a:endParaRPr>
          </a:p>
          <a:p>
            <a:r>
              <a:rPr lang="en-US"/>
              <a:t>Ensures proper linking between entities like events and donations.</a:t>
            </a:r>
            <a:endParaRPr lang="en-US"/>
          </a:p>
          <a:p>
            <a:endParaRPr lang="en-US"/>
          </a:p>
          <a:p>
            <a:r>
              <a:rPr lang="en-US" sz="1400" i="1"/>
              <a:t> Designed to capture relevant data and make it available for analysis.</a:t>
            </a:r>
            <a:endParaRPr lang="en-US" sz="1400" i="1"/>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Data Analysis Insight</a:t>
            </a:r>
            <a:endParaRPr lang="en-US"/>
          </a:p>
        </p:txBody>
      </p:sp>
      <p:sp>
        <p:nvSpPr>
          <p:cNvPr id="5" name="椭圆 2"/>
          <p:cNvSpPr/>
          <p:nvPr>
            <p:custDataLst>
              <p:tags r:id="rId1"/>
            </p:custDataLst>
          </p:nvPr>
        </p:nvSpPr>
        <p:spPr>
          <a:xfrm>
            <a:off x="871855" y="1714500"/>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b="1" dirty="0">
                <a:latin typeface="+mn-lt"/>
                <a:sym typeface="+mn-lt"/>
              </a:rPr>
              <a:t>01</a:t>
            </a:r>
            <a:endParaRPr lang="en-US" b="1" dirty="0">
              <a:latin typeface="+mn-ea"/>
              <a:sym typeface="+mn-ea"/>
            </a:endParaRPr>
          </a:p>
        </p:txBody>
      </p:sp>
      <p:sp>
        <p:nvSpPr>
          <p:cNvPr id="6" name="椭圆 2"/>
          <p:cNvSpPr/>
          <p:nvPr>
            <p:custDataLst>
              <p:tags r:id="rId2"/>
            </p:custDataLst>
          </p:nvPr>
        </p:nvSpPr>
        <p:spPr>
          <a:xfrm>
            <a:off x="871855" y="3035935"/>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b="1" dirty="0">
                <a:latin typeface="+mn-lt"/>
                <a:sym typeface="+mn-lt"/>
              </a:rPr>
              <a:t>02</a:t>
            </a:r>
            <a:endParaRPr lang="en-US" b="1" dirty="0">
              <a:latin typeface="+mn-ea"/>
              <a:sym typeface="+mn-ea"/>
            </a:endParaRPr>
          </a:p>
        </p:txBody>
      </p:sp>
      <p:sp>
        <p:nvSpPr>
          <p:cNvPr id="8" name="椭圆 2"/>
          <p:cNvSpPr/>
          <p:nvPr>
            <p:custDataLst>
              <p:tags r:id="rId3"/>
            </p:custDataLst>
          </p:nvPr>
        </p:nvSpPr>
        <p:spPr>
          <a:xfrm>
            <a:off x="871855" y="4239895"/>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b="1" dirty="0">
                <a:latin typeface="+mn-lt"/>
                <a:sym typeface="+mn-lt"/>
              </a:rPr>
              <a:t>03</a:t>
            </a:r>
            <a:endParaRPr lang="en-US" b="1" dirty="0">
              <a:latin typeface="+mn-ea"/>
              <a:sym typeface="+mn-ea"/>
            </a:endParaRPr>
          </a:p>
        </p:txBody>
      </p:sp>
      <p:sp>
        <p:nvSpPr>
          <p:cNvPr id="9" name="Text Box 8"/>
          <p:cNvSpPr txBox="1"/>
          <p:nvPr/>
        </p:nvSpPr>
        <p:spPr>
          <a:xfrm>
            <a:off x="2049780" y="1714500"/>
            <a:ext cx="7136130" cy="922020"/>
          </a:xfrm>
          <a:prstGeom prst="rect">
            <a:avLst/>
          </a:prstGeom>
          <a:noFill/>
        </p:spPr>
        <p:txBody>
          <a:bodyPr wrap="square" rtlCol="0">
            <a:spAutoFit/>
          </a:bodyPr>
          <a:p>
            <a:r>
              <a:rPr lang="en-US"/>
              <a:t>Homes in rural areas receive fewer donations compared to those in cities, indicating the need for increased visibility and support for rural homes.</a:t>
            </a:r>
            <a:endParaRPr lang="en-US"/>
          </a:p>
        </p:txBody>
      </p:sp>
      <p:sp>
        <p:nvSpPr>
          <p:cNvPr id="10" name="Text Box 9"/>
          <p:cNvSpPr txBox="1"/>
          <p:nvPr/>
        </p:nvSpPr>
        <p:spPr>
          <a:xfrm>
            <a:off x="2049780" y="2992755"/>
            <a:ext cx="7135495" cy="645160"/>
          </a:xfrm>
          <a:prstGeom prst="rect">
            <a:avLst/>
          </a:prstGeom>
          <a:noFill/>
        </p:spPr>
        <p:txBody>
          <a:bodyPr wrap="square" rtlCol="0">
            <a:spAutoFit/>
          </a:bodyPr>
          <a:p>
            <a:r>
              <a:rPr lang="en-US"/>
              <a:t>Charitable events held in cities receive higher attendance and donations.</a:t>
            </a:r>
            <a:endParaRPr lang="en-US"/>
          </a:p>
        </p:txBody>
      </p:sp>
      <p:sp>
        <p:nvSpPr>
          <p:cNvPr id="11" name="Text Box 10"/>
          <p:cNvSpPr txBox="1"/>
          <p:nvPr/>
        </p:nvSpPr>
        <p:spPr>
          <a:xfrm>
            <a:off x="2049145" y="4131310"/>
            <a:ext cx="7136765" cy="583565"/>
          </a:xfrm>
          <a:prstGeom prst="rect">
            <a:avLst/>
          </a:prstGeom>
        </p:spPr>
        <p:txBody>
          <a:bodyPr wrap="square">
            <a:spAutoFit/>
          </a:bodyPr>
          <a:p>
            <a:r>
              <a:rPr sz="1600"/>
              <a:t>Many people actively search for children’s homes to visit and support but struggle to find homes, especially those in remote or less-known areas.</a:t>
            </a:r>
            <a:endParaRPr sz="1600"/>
          </a:p>
        </p:txBody>
      </p:sp>
      <p:sp>
        <p:nvSpPr>
          <p:cNvPr id="12" name="Text Box 11"/>
          <p:cNvSpPr txBox="1"/>
          <p:nvPr/>
        </p:nvSpPr>
        <p:spPr>
          <a:xfrm>
            <a:off x="2049780" y="5443855"/>
            <a:ext cx="7136765" cy="583565"/>
          </a:xfrm>
          <a:prstGeom prst="rect">
            <a:avLst/>
          </a:prstGeom>
        </p:spPr>
        <p:txBody>
          <a:bodyPr wrap="square">
            <a:spAutoFit/>
          </a:bodyPr>
          <a:p>
            <a:r>
              <a:rPr sz="1600"/>
              <a:t>Homes in rural areas lack visibility, and donors are more likely to donate to homes that are easily accessible or well-promoted.</a:t>
            </a:r>
            <a:endParaRPr sz="1600"/>
          </a:p>
        </p:txBody>
      </p:sp>
      <p:sp>
        <p:nvSpPr>
          <p:cNvPr id="18" name="椭圆 2"/>
          <p:cNvSpPr/>
          <p:nvPr>
            <p:custDataLst>
              <p:tags r:id="rId4"/>
            </p:custDataLst>
          </p:nvPr>
        </p:nvSpPr>
        <p:spPr>
          <a:xfrm>
            <a:off x="871855" y="5443855"/>
            <a:ext cx="601980" cy="601980"/>
          </a:xfrm>
          <a:prstGeom prst="ellipse">
            <a:avLst/>
          </a:prstGeom>
          <a:ln>
            <a:noFill/>
          </a:ln>
        </p:spPr>
        <p:style>
          <a:lnRef idx="2">
            <a:schemeClr val="accent1">
              <a:lumMod val="75000"/>
            </a:schemeClr>
          </a:lnRef>
          <a:fillRef idx="1">
            <a:schemeClr val="accent1"/>
          </a:fillRef>
          <a:effectRef idx="0">
            <a:srgbClr val="FFFFFF"/>
          </a:effectRef>
          <a:fontRef idx="minor">
            <a:schemeClr val="lt1"/>
          </a:fontRef>
        </p:style>
        <p:txBody>
          <a:bodyPr wrap="none" lIns="0" tIns="0" rIns="0" bIns="0" rtlCol="0" anchor="ctr">
            <a:normAutofit/>
          </a:bodyPr>
          <a:p>
            <a:pPr algn="ctr">
              <a:spcBef>
                <a:spcPct val="0"/>
              </a:spcBef>
              <a:spcAft>
                <a:spcPct val="0"/>
              </a:spcAft>
            </a:pPr>
            <a:r>
              <a:rPr lang="en-US" b="1" dirty="0">
                <a:latin typeface="+mn-lt"/>
                <a:sym typeface="+mn-lt"/>
              </a:rPr>
              <a:t>04</a:t>
            </a:r>
            <a:endParaRPr lang="en-US" b="1" dirty="0">
              <a:latin typeface="+mn-ea"/>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Excel Dashboard</a:t>
            </a:r>
            <a:endParaRPr lang="en-US"/>
          </a:p>
        </p:txBody>
      </p:sp>
      <p:pic>
        <p:nvPicPr>
          <p:cNvPr id="4" name="Content Placeholder 3" descr="Screenshot 2024-09-07 135208"/>
          <p:cNvPicPr>
            <a:picLocks noChangeAspect="1"/>
          </p:cNvPicPr>
          <p:nvPr>
            <p:ph idx="1"/>
          </p:nvPr>
        </p:nvPicPr>
        <p:blipFill>
          <a:blip r:embed="rId1"/>
          <a:stretch>
            <a:fillRect/>
          </a:stretch>
        </p:blipFill>
        <p:spPr>
          <a:xfrm>
            <a:off x="1591945" y="1301750"/>
            <a:ext cx="9007475" cy="487362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5325" y="360000"/>
            <a:ext cx="6899793" cy="720000"/>
          </a:xfrm>
        </p:spPr>
        <p:txBody>
          <a:bodyPr wrap="square" lIns="0" tIns="0" rIns="0" bIns="0" anchor="ctr" anchorCtr="0">
            <a:normAutofit/>
          </a:bodyPr>
          <a:lstStyle/>
          <a:p>
            <a:r>
              <a:rPr lang="en-US" spc="0" dirty="0">
                <a:solidFill>
                  <a:schemeClr val="tx1"/>
                </a:solidFill>
                <a:latin typeface="+mj-lt"/>
              </a:rPr>
              <a:t>Proposed Solutions</a:t>
            </a:r>
            <a:endParaRPr lang="en-US" spc="0" dirty="0">
              <a:solidFill>
                <a:schemeClr val="tx1"/>
              </a:solidFill>
              <a:latin typeface="+mj-lt"/>
            </a:endParaRPr>
          </a:p>
        </p:txBody>
      </p:sp>
      <p:pic>
        <p:nvPicPr>
          <p:cNvPr id="2" name="图片 1" descr="C:\Users\gwen\Downloads\30 illustrations provocantes qui dénoncent les problèmes de société avec talent.jpg30 illustrations provocantes qui dénoncent les problèmes de société avec talent"/>
          <p:cNvPicPr>
            <a:picLocks noChangeAspect="1"/>
          </p:cNvPicPr>
          <p:nvPr>
            <p:custDataLst>
              <p:tags r:id="rId2"/>
            </p:custDataLst>
          </p:nvPr>
        </p:nvPicPr>
        <p:blipFill rotWithShape="1">
          <a:blip r:embed="rId3"/>
          <a:srcRect l="3037" r="3037"/>
          <a:stretch>
            <a:fillRect/>
          </a:stretch>
        </p:blipFill>
        <p:spPr>
          <a:xfrm>
            <a:off x="6718300" y="0"/>
            <a:ext cx="5473700" cy="6858000"/>
          </a:xfrm>
          <a:custGeom>
            <a:avLst/>
            <a:gdLst>
              <a:gd name="connsiteX0" fmla="*/ 1714500 w 5473700"/>
              <a:gd name="connsiteY0" fmla="*/ 0 h 6858000"/>
              <a:gd name="connsiteX1" fmla="*/ 5473700 w 5473700"/>
              <a:gd name="connsiteY1" fmla="*/ 0 h 6858000"/>
              <a:gd name="connsiteX2" fmla="*/ 5473700 w 5473700"/>
              <a:gd name="connsiteY2" fmla="*/ 6858000 h 6858000"/>
              <a:gd name="connsiteX3" fmla="*/ 0 w 54737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73700" h="6858000">
                <a:moveTo>
                  <a:pt x="1714500" y="0"/>
                </a:moveTo>
                <a:lnTo>
                  <a:pt x="5473700" y="0"/>
                </a:lnTo>
                <a:lnTo>
                  <a:pt x="5473700" y="6858000"/>
                </a:lnTo>
                <a:lnTo>
                  <a:pt x="0" y="685800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4" name="矩形 3"/>
          <p:cNvSpPr/>
          <p:nvPr>
            <p:custDataLst>
              <p:tags r:id="rId4"/>
            </p:custDataLst>
          </p:nvPr>
        </p:nvSpPr>
        <p:spPr>
          <a:xfrm>
            <a:off x="1595050" y="1985908"/>
            <a:ext cx="4356396" cy="943537"/>
          </a:xfrm>
          <a:prstGeom prst="rect">
            <a:avLst/>
          </a:prstGeom>
          <a:noFill/>
        </p:spPr>
        <p:txBody>
          <a:bodyPr wrap="square" lIns="0" tIns="0" rIns="0" bIns="0" rtlCol="0" anchor="t" anchorCtr="0">
            <a:normAutofit fontScale="90000" lnSpcReduction="10000"/>
          </a:bodyPr>
          <a:p>
            <a:pPr marL="0" indent="0" algn="l">
              <a:lnSpc>
                <a:spcPct val="150000"/>
              </a:lnSpc>
              <a:spcBef>
                <a:spcPts val="0"/>
              </a:spcBef>
              <a:spcAft>
                <a:spcPts val="0"/>
              </a:spcAft>
              <a:buSzPct val="100000"/>
            </a:pPr>
            <a:r>
              <a:rPr lang="en-US" sz="1600" dirty="0">
                <a:solidFill>
                  <a:schemeClr val="tx1">
                    <a:lumMod val="85000"/>
                    <a:lumOff val="15000"/>
                  </a:schemeClr>
                </a:solidFill>
                <a:sym typeface="+mn-ea"/>
              </a:rPr>
              <a:t>Use the platform to feature underfunded and remote children’s homes, making them more visible to potential donors.</a:t>
            </a:r>
            <a:endParaRPr lang="en-US" sz="1600" dirty="0">
              <a:solidFill>
                <a:schemeClr val="tx1">
                  <a:lumMod val="85000"/>
                  <a:lumOff val="15000"/>
                </a:schemeClr>
              </a:solidFill>
              <a:latin typeface="+mn-lt"/>
            </a:endParaRPr>
          </a:p>
        </p:txBody>
      </p:sp>
      <p:sp>
        <p:nvSpPr>
          <p:cNvPr id="5" name="矩形 4"/>
          <p:cNvSpPr/>
          <p:nvPr>
            <p:custDataLst>
              <p:tags r:id="rId5"/>
            </p:custDataLst>
          </p:nvPr>
        </p:nvSpPr>
        <p:spPr>
          <a:xfrm>
            <a:off x="1594415" y="1523664"/>
            <a:ext cx="4356864" cy="461706"/>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Increased Visibility</a:t>
            </a:r>
            <a:endParaRPr lang="en-US" sz="2200" b="1" dirty="0">
              <a:solidFill>
                <a:schemeClr val="accent1"/>
              </a:solidFill>
              <a:latin typeface="+mj-lt"/>
            </a:endParaRPr>
          </a:p>
        </p:txBody>
      </p:sp>
      <p:sp>
        <p:nvSpPr>
          <p:cNvPr id="8" name="矩形 7"/>
          <p:cNvSpPr/>
          <p:nvPr>
            <p:custDataLst>
              <p:tags r:id="rId6"/>
            </p:custDataLst>
          </p:nvPr>
        </p:nvSpPr>
        <p:spPr>
          <a:xfrm>
            <a:off x="695325" y="1590334"/>
            <a:ext cx="603654" cy="60365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dirty="0">
                <a:solidFill>
                  <a:schemeClr val="accent1"/>
                </a:solidFill>
                <a:latin typeface="+mn-lt"/>
              </a:rPr>
              <a:t>01</a:t>
            </a:r>
            <a:endParaRPr lang="en-US" sz="2000" b="1" dirty="0">
              <a:solidFill>
                <a:schemeClr val="accent1"/>
              </a:solidFill>
              <a:latin typeface="+mn-ea"/>
            </a:endParaRPr>
          </a:p>
        </p:txBody>
      </p:sp>
      <p:sp>
        <p:nvSpPr>
          <p:cNvPr id="9" name="矩形 8"/>
          <p:cNvSpPr/>
          <p:nvPr>
            <p:custDataLst>
              <p:tags r:id="rId7"/>
            </p:custDataLst>
          </p:nvPr>
        </p:nvSpPr>
        <p:spPr>
          <a:xfrm>
            <a:off x="1603304" y="3611382"/>
            <a:ext cx="4356397" cy="943537"/>
          </a:xfrm>
          <a:prstGeom prst="rect">
            <a:avLst/>
          </a:prstGeom>
          <a:noFill/>
        </p:spPr>
        <p:txBody>
          <a:bodyPr wrap="square" lIns="0" tIns="0" rIns="0" bIns="0" rtlCol="0" anchor="t" anchorCtr="0">
            <a:normAutofit fontScale="90000"/>
          </a:bodyPr>
          <a:p>
            <a:pPr marL="0" indent="0" algn="l">
              <a:lnSpc>
                <a:spcPct val="150000"/>
              </a:lnSpc>
              <a:spcBef>
                <a:spcPts val="0"/>
              </a:spcBef>
              <a:spcAft>
                <a:spcPts val="0"/>
              </a:spcAft>
              <a:buSzPct val="100000"/>
            </a:pPr>
            <a:r>
              <a:rPr lang="en-US" sz="1600" dirty="0">
                <a:solidFill>
                  <a:schemeClr val="tx1">
                    <a:lumMod val="85000"/>
                    <a:lumOff val="15000"/>
                  </a:schemeClr>
                </a:solidFill>
                <a:sym typeface="+mn-ea"/>
              </a:rPr>
              <a:t>Implement a robust search tool to help people easily find children’s homes, especially in rural or remote areas.</a:t>
            </a:r>
            <a:endParaRPr lang="en-US" sz="1600" dirty="0">
              <a:solidFill>
                <a:schemeClr val="tx1">
                  <a:lumMod val="85000"/>
                  <a:lumOff val="15000"/>
                </a:schemeClr>
              </a:solidFill>
              <a:latin typeface="+mn-lt"/>
            </a:endParaRPr>
          </a:p>
        </p:txBody>
      </p:sp>
      <p:sp>
        <p:nvSpPr>
          <p:cNvPr id="10" name="矩形 9"/>
          <p:cNvSpPr/>
          <p:nvPr>
            <p:custDataLst>
              <p:tags r:id="rId8"/>
            </p:custDataLst>
          </p:nvPr>
        </p:nvSpPr>
        <p:spPr>
          <a:xfrm>
            <a:off x="1603304" y="3149773"/>
            <a:ext cx="4356864" cy="461706"/>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Enhanced Search Functionality</a:t>
            </a:r>
            <a:endParaRPr lang="en-US" sz="2200" b="1" dirty="0">
              <a:solidFill>
                <a:schemeClr val="accent1"/>
              </a:solidFill>
              <a:latin typeface="+mj-lt"/>
            </a:endParaRPr>
          </a:p>
        </p:txBody>
      </p:sp>
      <p:sp>
        <p:nvSpPr>
          <p:cNvPr id="11" name="矩形 10"/>
          <p:cNvSpPr/>
          <p:nvPr>
            <p:custDataLst>
              <p:tags r:id="rId9"/>
            </p:custDataLst>
          </p:nvPr>
        </p:nvSpPr>
        <p:spPr>
          <a:xfrm>
            <a:off x="703579" y="3215808"/>
            <a:ext cx="603654" cy="60365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a:solidFill>
                  <a:schemeClr val="accent1"/>
                </a:solidFill>
                <a:latin typeface="+mn-lt"/>
              </a:rPr>
              <a:t>02</a:t>
            </a:r>
            <a:endParaRPr lang="en-US" sz="2000" b="1">
              <a:solidFill>
                <a:schemeClr val="accent1"/>
              </a:solidFill>
              <a:latin typeface="+mn-ea"/>
            </a:endParaRPr>
          </a:p>
        </p:txBody>
      </p:sp>
      <p:sp>
        <p:nvSpPr>
          <p:cNvPr id="12" name="矩形 11"/>
          <p:cNvSpPr/>
          <p:nvPr>
            <p:custDataLst>
              <p:tags r:id="rId10"/>
            </p:custDataLst>
          </p:nvPr>
        </p:nvSpPr>
        <p:spPr>
          <a:xfrm>
            <a:off x="1594415" y="5234316"/>
            <a:ext cx="4356397" cy="943537"/>
          </a:xfrm>
          <a:prstGeom prst="rect">
            <a:avLst/>
          </a:prstGeom>
          <a:noFill/>
        </p:spPr>
        <p:txBody>
          <a:bodyPr wrap="square" lIns="0" tIns="0" rIns="0" bIns="0" rtlCol="0" anchor="t" anchorCtr="0">
            <a:normAutofit fontScale="90000"/>
          </a:bodyPr>
          <a:p>
            <a:pPr>
              <a:lnSpc>
                <a:spcPct val="150000"/>
              </a:lnSpc>
              <a:spcBef>
                <a:spcPct val="0"/>
              </a:spcBef>
              <a:spcAft>
                <a:spcPct val="0"/>
              </a:spcAft>
            </a:pPr>
            <a:r>
              <a:rPr lang="en-US" sz="1600" dirty="0">
                <a:solidFill>
                  <a:schemeClr val="tx1">
                    <a:lumMod val="85000"/>
                    <a:lumOff val="15000"/>
                  </a:schemeClr>
                </a:solidFill>
                <a:sym typeface="+mn-ea"/>
              </a:rPr>
              <a:t>Provide real-time tracking of donations to increase transparency and encourage continued support.</a:t>
            </a:r>
            <a:endParaRPr lang="en-US" sz="1600" dirty="0">
              <a:solidFill>
                <a:schemeClr val="tx1">
                  <a:lumMod val="85000"/>
                  <a:lumOff val="15000"/>
                </a:schemeClr>
              </a:solidFill>
              <a:latin typeface="+mn-lt"/>
            </a:endParaRPr>
          </a:p>
        </p:txBody>
      </p:sp>
      <p:sp>
        <p:nvSpPr>
          <p:cNvPr id="13" name="矩形 12"/>
          <p:cNvSpPr/>
          <p:nvPr>
            <p:custDataLst>
              <p:tags r:id="rId11"/>
            </p:custDataLst>
          </p:nvPr>
        </p:nvSpPr>
        <p:spPr>
          <a:xfrm>
            <a:off x="1593780" y="4772072"/>
            <a:ext cx="4356864" cy="461706"/>
          </a:xfrm>
          <a:prstGeom prst="rect">
            <a:avLst/>
          </a:prstGeom>
          <a:noFill/>
        </p:spPr>
        <p:txBody>
          <a:bodyPr wrap="square" lIns="0" tIns="0" rIns="0" bIns="0" rtlCol="0" anchor="ctr" anchorCtr="0">
            <a:normAutofit/>
          </a:bodyPr>
          <a:p>
            <a:pPr>
              <a:spcBef>
                <a:spcPct val="0"/>
              </a:spcBef>
              <a:spcAft>
                <a:spcPct val="0"/>
              </a:spcAft>
            </a:pPr>
            <a:r>
              <a:rPr lang="en-US" sz="2200" b="1" dirty="0">
                <a:solidFill>
                  <a:schemeClr val="accent1"/>
                </a:solidFill>
                <a:latin typeface="+mj-lt"/>
              </a:rPr>
              <a:t>Donation Tracking</a:t>
            </a:r>
            <a:endParaRPr lang="en-US" sz="2200" b="1" dirty="0">
              <a:solidFill>
                <a:schemeClr val="accent1"/>
              </a:solidFill>
              <a:latin typeface="+mj-lt"/>
            </a:endParaRPr>
          </a:p>
        </p:txBody>
      </p:sp>
      <p:sp>
        <p:nvSpPr>
          <p:cNvPr id="3" name="矩形 2"/>
          <p:cNvSpPr/>
          <p:nvPr>
            <p:custDataLst>
              <p:tags r:id="rId12"/>
            </p:custDataLst>
          </p:nvPr>
        </p:nvSpPr>
        <p:spPr>
          <a:xfrm>
            <a:off x="694690" y="4838742"/>
            <a:ext cx="603654" cy="60365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rmAutofit/>
          </a:bodyPr>
          <a:p>
            <a:pPr algn="ctr">
              <a:spcBef>
                <a:spcPct val="0"/>
              </a:spcBef>
              <a:spcAft>
                <a:spcPct val="0"/>
              </a:spcAft>
            </a:pPr>
            <a:r>
              <a:rPr lang="en-US" sz="2000" b="1">
                <a:solidFill>
                  <a:schemeClr val="accent1"/>
                </a:solidFill>
                <a:latin typeface="+mn-lt"/>
              </a:rPr>
              <a:t>03</a:t>
            </a:r>
            <a:endParaRPr lang="en-US" sz="2000" b="1">
              <a:solidFill>
                <a:schemeClr val="accent1"/>
              </a:solidFill>
              <a:latin typeface="+mn-ea"/>
            </a:endParaRPr>
          </a:p>
        </p:txBody>
      </p:sp>
    </p:spTree>
    <p:custDataLst>
      <p:tags r:id="rId13"/>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User Benefit</a:t>
            </a:r>
            <a:endParaRPr lang="en-US" altLang="zh-CN"/>
          </a:p>
        </p:txBody>
      </p:sp>
      <p:sp>
        <p:nvSpPr>
          <p:cNvPr id="3" name="内容占位符 2"/>
          <p:cNvSpPr>
            <a:spLocks noGrp="1"/>
          </p:cNvSpPr>
          <p:nvPr>
            <p:ph idx="1"/>
          </p:nvPr>
        </p:nvSpPr>
        <p:spPr/>
        <p:txBody>
          <a:bodyPr>
            <a:normAutofit fontScale="90000" lnSpcReduction="10000"/>
          </a:bodyPr>
          <a:p>
            <a:pPr marL="0" indent="0">
              <a:buNone/>
            </a:pPr>
            <a:r>
              <a:rPr lang="zh-CN" altLang="en-US"/>
              <a:t>For Donors:</a:t>
            </a:r>
            <a:r>
              <a:rPr lang="zh-CN" altLang="en-US" sz="2000"/>
              <a:t> </a:t>
            </a:r>
            <a:r>
              <a:rPr lang="zh-CN" altLang="en-US" sz="2000">
                <a:solidFill>
                  <a:schemeClr val="tx1"/>
                </a:solidFill>
              </a:rPr>
              <a:t>Easily discover homes and events that need support, particularly in underfunded rural areas, with transparent donation tracking.</a:t>
            </a:r>
            <a:endParaRPr lang="zh-CN" altLang="en-US" sz="2000">
              <a:solidFill>
                <a:schemeClr val="tx1"/>
              </a:solidFill>
            </a:endParaRPr>
          </a:p>
          <a:p>
            <a:endParaRPr lang="zh-CN" altLang="en-US">
              <a:solidFill>
                <a:schemeClr val="tx1"/>
              </a:solidFill>
            </a:endParaRPr>
          </a:p>
          <a:p>
            <a:pPr marL="0" indent="0">
              <a:buNone/>
            </a:pPr>
            <a:r>
              <a:rPr lang="zh-CN" altLang="en-US"/>
              <a:t>For Children’s Homes: </a:t>
            </a:r>
            <a:r>
              <a:rPr lang="zh-CN" altLang="en-US" sz="2000">
                <a:solidFill>
                  <a:schemeClr val="tx1"/>
                </a:solidFill>
              </a:rPr>
              <a:t>Gain visibility and increase donations, especially for homes in remote or less-known locations.</a:t>
            </a:r>
            <a:endParaRPr lang="zh-CN" altLang="en-US" sz="2000">
              <a:solidFill>
                <a:schemeClr val="tx1"/>
              </a:solidFill>
            </a:endParaRPr>
          </a:p>
          <a:p>
            <a:endParaRPr lang="zh-CN" altLang="en-US" sz="2000">
              <a:solidFill>
                <a:schemeClr val="tx1"/>
              </a:solidFill>
            </a:endParaRPr>
          </a:p>
          <a:p>
            <a:pPr marL="0" indent="0">
              <a:buNone/>
            </a:pPr>
            <a:r>
              <a:rPr lang="en-US" altLang="zh-CN"/>
              <a:t>F</a:t>
            </a:r>
            <a:r>
              <a:rPr lang="zh-CN" altLang="en-US"/>
              <a:t>or Event Organizers: </a:t>
            </a:r>
            <a:r>
              <a:rPr lang="zh-CN" altLang="en-US" sz="2000">
                <a:solidFill>
                  <a:schemeClr val="tx1"/>
                </a:solidFill>
              </a:rPr>
              <a:t>Reach a broader audience for charitable events, improving engagement and attendance.</a:t>
            </a:r>
            <a:endParaRPr lang="zh-CN" altLang="en-US" sz="2000">
              <a:solidFill>
                <a:schemeClr val="tx1"/>
              </a:solidFill>
            </a:endParaRPr>
          </a:p>
          <a:p>
            <a:endParaRPr lang="zh-CN" altLang="en-US">
              <a:solidFill>
                <a:schemeClr val="tx1"/>
              </a:solidFill>
            </a:endParaRPr>
          </a:p>
          <a:p>
            <a:pPr marL="0" indent="0">
              <a:buNone/>
            </a:pPr>
            <a:r>
              <a:rPr lang="zh-CN" altLang="en-US"/>
              <a:t>For Volunteers: </a:t>
            </a:r>
            <a:r>
              <a:rPr lang="zh-CN" altLang="en-US" sz="2000">
                <a:solidFill>
                  <a:schemeClr val="tx1"/>
                </a:solidFill>
              </a:rPr>
              <a:t>Find meaningful opportunities to give back by locating children’s homes and events in need of on-site support.</a:t>
            </a:r>
            <a:endParaRPr lang="zh-CN" altLang="en-US" sz="2000">
              <a:solidFill>
                <a:schemeClr val="tx1"/>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0.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8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4.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0"/>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1.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11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80"/>
</p:tagLst>
</file>

<file path=ppt/tags/tag116.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80"/>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20.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0"/>
</p:tagLst>
</file>

<file path=ppt/tags/tag121.xml><?xml version="1.0" encoding="utf-8"?>
<p:tagLst xmlns:p="http://schemas.openxmlformats.org/presentationml/2006/main">
  <p:tag name="KSO_WM_BEAUTIFY_FLAG" val="#wm#"/>
  <p:tag name="KSO_WM_TEMPLATE_CATEGORY" val="custom"/>
  <p:tag name="KSO_WM_TEMPLATE_INDEX" val="20233480"/>
</p:tagLst>
</file>

<file path=ppt/tags/tag12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8251_2*l_h_i*1_1_1"/>
  <p:tag name="KSO_WM_TEMPLATE_CATEGORY" val="diagram"/>
  <p:tag name="KSO_WM_TEMPLATE_INDEX" val="20238251"/>
  <p:tag name="KSO_WM_UNIT_LAYERLEVEL" val="1_1_1"/>
  <p:tag name="KSO_WM_TAG_VERSION" val="3.0"/>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2*l_h_f*1_1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8251_2*l_h_i*1_2_1"/>
  <p:tag name="KSO_WM_TEMPLATE_CATEGORY" val="diagram"/>
  <p:tag name="KSO_WM_TEMPLATE_INDEX" val="20238251"/>
  <p:tag name="KSO_WM_UNIT_LAYERLEVEL" val="1_1_1"/>
  <p:tag name="KSO_WM_TAG_VERSION" val="3.0"/>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2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2*l_h_f*1_2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2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8251_2*l_h_i*1_3_1"/>
  <p:tag name="KSO_WM_TEMPLATE_CATEGORY" val="diagram"/>
  <p:tag name="KSO_WM_TEMPLATE_INDEX" val="20238251"/>
  <p:tag name="KSO_WM_UNIT_LAYERLEVEL" val="1_1_1"/>
  <p:tag name="KSO_WM_TAG_VERSION" val="3.0"/>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UNIT_LINE_FORE_SCHEMECOLOR_INDEX" val="5"/>
  <p:tag name="KSO_WM_UNIT_USESOURCEFORMAT_APPLY" val="0"/>
</p:tagLst>
</file>

<file path=ppt/tags/tag12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8251_2*l_h_f*1_3_1"/>
  <p:tag name="KSO_WM_TEMPLATE_CATEGORY" val="diagram"/>
  <p:tag name="KSO_WM_TEMPLATE_INDEX" val="20238251"/>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28.xml><?xml version="1.0" encoding="utf-8"?>
<p:tagLst xmlns:p="http://schemas.openxmlformats.org/presentationml/2006/main">
  <p:tag name="KSO_WM_BEAUTIFY_FLAG" val="#wm#"/>
  <p:tag name="KSO_WM_TEMPLATE_CATEGORY" val="custom"/>
  <p:tag name="KSO_WM_TEMPLATE_INDEX" val="20233480"/>
</p:tagLst>
</file>

<file path=ppt/tags/tag129.xml><?xml version="1.0" encoding="utf-8"?>
<p:tagLst xmlns:p="http://schemas.openxmlformats.org/presentationml/2006/main">
  <p:tag name="KSO_WM_BEAUTIFY_FLAG" val="#wm#"/>
  <p:tag name="KSO_WM_TEMPLATE_CATEGORY" val="custom"/>
  <p:tag name="KSO_WM_TEMPLATE_INDEX" val="20233480"/>
</p:tagLst>
</file>

<file path=ppt/tags/tag1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333_1*i*1"/>
  <p:tag name="KSO_WM_TEMPLATE_CATEGORY" val="custom"/>
  <p:tag name="KSO_WM_TEMPLATE_INDEX" val="20238333"/>
  <p:tag name="KSO_WM_UNIT_LAYERLEVEL" val="1"/>
  <p:tag name="KSO_WM_TAG_VERSION" val="3.0"/>
  <p:tag name="KSO_WM_BEAUTIFY_FLAG" val="#wm#"/>
  <p:tag name="KSO_WM_UNIT_FILL_FORE_SCHEMECOLOR_INDEX" val="2"/>
  <p:tag name="KSO_WM_UNIT_FILL_TYPE" val="1"/>
  <p:tag name="KSO_WM_UNIT_TEXT_FILL_FORE_SCHEMECOLOR_INDEX" val="2"/>
  <p:tag name="KSO_WM_UNIT_TEXT_FILL_TYPE" val="1"/>
  <p:tag name="KSO_WM_UNIT_USESOURCEFORMAT_APPLY" val="0"/>
</p:tagLst>
</file>

<file path=ppt/tags/tag131.xml><?xml version="1.0" encoding="utf-8"?>
<p:tagLst xmlns:p="http://schemas.openxmlformats.org/presentationml/2006/main">
  <p:tag name="KSO_WM_UNIT_VALUE" val="1226*96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333_1*d*1"/>
  <p:tag name="KSO_WM_TEMPLATE_CATEGORY" val="custom"/>
  <p:tag name="KSO_WM_TEMPLATE_INDEX" val="20238333"/>
  <p:tag name="KSO_WM_UNIT_LAYERLEVEL" val="1"/>
  <p:tag name="KSO_WM_TAG_VERSION" val="3.0"/>
  <p:tag name="KSO_WM_BEAUTIFY_FLAG" val="#wm#"/>
  <p:tag name="KSO_WM_UNIT_LINE_FORE_SCHEMECOLOR_INDEX" val="1"/>
  <p:tag name="KSO_WM_UNIT_LINE_FILL_TYPE" val="2"/>
  <p:tag name="KSO_WM_UNIT_USESOURCEFORMAT_APPLY" val="0"/>
</p:tagLst>
</file>

<file path=ppt/tags/tag132.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33"/>
  <p:tag name="KSO_WM_UNIT_ID" val="custom20238333_1*a*1"/>
  <p:tag name="KSO_WM_UNIT_PRESET_TEXT" val="The title goes here"/>
  <p:tag name="KSO_WM_UNIT_TEXT_FILL_FORE_SCHEMECOLOR_INDEX" val="13"/>
  <p:tag name="KSO_WM_UNIT_TEXT_FILL_TYPE" val="1"/>
  <p:tag name="KSO_WM_UNIT_USESOURCEFORMAT_APPLY" val="0"/>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8333_1*i*2"/>
  <p:tag name="KSO_WM_TEMPLATE_CATEGORY" val="custom"/>
  <p:tag name="KSO_WM_TEMPLATE_INDEX" val="20238333"/>
  <p:tag name="KSO_WM_UNIT_LAYERLEVEL" val="1"/>
  <p:tag name="KSO_WM_TAG_VERSION" val="3.0"/>
  <p:tag name="KSO_WM_BEAUTIFY_FLAG" val="#wm#"/>
  <p:tag name="KSO_WM_UNIT_FILL_FORE_SCHEMECOLOR_INDEX" val="2"/>
  <p:tag name="KSO_WM_UNIT_FILL_TYPE" val="1"/>
  <p:tag name="KSO_WM_UNIT_TEXT_FILL_FORE_SCHEMECOLOR_INDEX" val="2"/>
  <p:tag name="KSO_WM_UNIT_TEXT_FILL_TYPE" val="1"/>
  <p:tag name="KSO_WM_UNIT_USESOURCEFORMAT_APPLY" val="0"/>
</p:tagLst>
</file>

<file path=ppt/tags/tag134.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3_3*l_h_f*1_1_1"/>
  <p:tag name="KSO_WM_TEMPLATE_CATEGORY" val="diagram"/>
  <p:tag name="KSO_WM_TEMPLATE_INDEX" val="2023795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135.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53_3*l_h_a*1_1_1"/>
  <p:tag name="KSO_WM_TEMPLATE_CATEGORY" val="diagram"/>
  <p:tag name="KSO_WM_TEMPLATE_INDEX" val="2023795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136.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53_3*l_h_f*1_2_1"/>
  <p:tag name="KSO_WM_TEMPLATE_CATEGORY" val="diagram"/>
  <p:tag name="KSO_WM_TEMPLATE_INDEX" val="2023795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137.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53_3*l_h_a*1_2_1"/>
  <p:tag name="KSO_WM_TEMPLATE_CATEGORY" val="diagram"/>
  <p:tag name="KSO_WM_TEMPLATE_INDEX" val="2023795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138.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53_3*l_h_f*1_3_1"/>
  <p:tag name="KSO_WM_TEMPLATE_CATEGORY" val="diagram"/>
  <p:tag name="KSO_WM_TEMPLATE_INDEX" val="2023795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139.xml><?xml version="1.0" encoding="utf-8"?>
<p:tagLst xmlns:p="http://schemas.openxmlformats.org/presentationml/2006/main">
  <p:tag name="KSO_WM_DIAGRAM_MAX_ITEMCNT" val="4"/>
  <p:tag name="KSO_WM_DIAGRAM_MIN_ITEMCNT" val="1"/>
  <p:tag name="KSO_WM_DIAGRAM_VIRTUALLY_FRAME" val="{&quot;height&quot;:241.50007874015756,&quot;left&quot;:88.87508484367308,&quot;top&quot;:219.6,&quot;width&quot;:408.049987792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53_3*l_h_a*1_3_1"/>
  <p:tag name="KSO_WM_TEMPLATE_CATEGORY" val="diagram"/>
  <p:tag name="KSO_WM_TEMPLATE_INDEX" val="2023795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0.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d_l"/>
  <p:tag name="KSO_WM_SLIDE_LAYOUT_CNT" val="1_1_1"/>
  <p:tag name="KSO_WM_SLIDE_TYPE" val="text"/>
  <p:tag name="KSO_WM_SLIDE_SUBTYPE" val="picTxt"/>
  <p:tag name="KSO_WM_SLIDE_SIZE" val="408.05*186.55"/>
  <p:tag name="KSO_WM_SLIDE_POSITION" val="88.85*274.5"/>
  <p:tag name="KSO_WM_TEMPLATE_INDEX" val="20233480"/>
  <p:tag name="KSO_WM_TEMPLATE_SUBCATEGORY" val="0"/>
  <p:tag name="KSO_WM_SLIDE_INDEX" val="1"/>
  <p:tag name="KSO_WM_TAG_VERSION" val="3.0"/>
  <p:tag name="KSO_WM_SLIDE_ID" val="custom20238333_1"/>
  <p:tag name="KSO_WM_SLIDE_ITEM_CNT" val="4"/>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33480"/>
</p:tagLst>
</file>

<file path=ppt/tags/tag142.xml><?xml version="1.0" encoding="utf-8"?>
<p:tagLst xmlns:p="http://schemas.openxmlformats.org/presentationml/2006/main">
  <p:tag name="KSO_WM_DIAGRAM_MAX_ITEMCNT" val="5"/>
  <p:tag name="KSO_WM_DIAGRAM_MIN_ITEMCNT" val="2"/>
  <p:tag name="KSO_WM_DIAGRAM_VIRTUALLY_FRAME" val="{&quot;height&quot;:139.10000610351562,&quot;left&quot;:54.701605224609374,&quot;top&quot;:338.399996948242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37_2*l_h_i*1_1_1"/>
  <p:tag name="KSO_WM_TEMPLATE_CATEGORY" val="diagram"/>
  <p:tag name="KSO_WM_TEMPLATE_INDEX" val="20237937"/>
  <p:tag name="KSO_WM_UNIT_LAYERLEVEL" val="1_1_1"/>
  <p:tag name="KSO_WM_TAG_VERSION" val="3.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43.xml><?xml version="1.0" encoding="utf-8"?>
<p:tagLst xmlns:p="http://schemas.openxmlformats.org/presentationml/2006/main">
  <p:tag name="KSO_WM_DIAGRAM_MAX_ITEMCNT" val="5"/>
  <p:tag name="KSO_WM_DIAGRAM_MIN_ITEMCNT" val="2"/>
  <p:tag name="KSO_WM_DIAGRAM_VIRTUALLY_FRAME" val="{&quot;height&quot;:139.10000610351562,&quot;left&quot;:54.701605224609374,&quot;top&quot;:338.399996948242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37_2*l_h_i*1_1_1"/>
  <p:tag name="KSO_WM_TEMPLATE_CATEGORY" val="diagram"/>
  <p:tag name="KSO_WM_TEMPLATE_INDEX" val="20237937"/>
  <p:tag name="KSO_WM_UNIT_LAYERLEVEL" val="1_1_1"/>
  <p:tag name="KSO_WM_TAG_VERSION" val="3.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44.xml><?xml version="1.0" encoding="utf-8"?>
<p:tagLst xmlns:p="http://schemas.openxmlformats.org/presentationml/2006/main">
  <p:tag name="KSO_WM_DIAGRAM_MAX_ITEMCNT" val="5"/>
  <p:tag name="KSO_WM_DIAGRAM_MIN_ITEMCNT" val="2"/>
  <p:tag name="KSO_WM_DIAGRAM_VIRTUALLY_FRAME" val="{&quot;height&quot;:139.10000610351562,&quot;left&quot;:54.701605224609374,&quot;top&quot;:338.399996948242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37_2*l_h_i*1_1_1"/>
  <p:tag name="KSO_WM_TEMPLATE_CATEGORY" val="diagram"/>
  <p:tag name="KSO_WM_TEMPLATE_INDEX" val="20237937"/>
  <p:tag name="KSO_WM_UNIT_LAYERLEVEL" val="1_1_1"/>
  <p:tag name="KSO_WM_TAG_VERSION" val="3.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45.xml><?xml version="1.0" encoding="utf-8"?>
<p:tagLst xmlns:p="http://schemas.openxmlformats.org/presentationml/2006/main">
  <p:tag name="KSO_WM_DIAGRAM_MAX_ITEMCNT" val="5"/>
  <p:tag name="KSO_WM_DIAGRAM_MIN_ITEMCNT" val="2"/>
  <p:tag name="KSO_WM_DIAGRAM_VIRTUALLY_FRAME" val="{&quot;height&quot;:139.10000610351562,&quot;left&quot;:54.701605224609374,&quot;top&quot;:338.3999969482422,&quot;width&quot;:850.396789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37_2*l_h_i*1_1_1"/>
  <p:tag name="KSO_WM_TEMPLATE_CATEGORY" val="diagram"/>
  <p:tag name="KSO_WM_TEMPLATE_INDEX" val="20237937"/>
  <p:tag name="KSO_WM_UNIT_LAYERLEVEL" val="1_1_1"/>
  <p:tag name="KSO_WM_TAG_VERSION" val="3.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46.xml><?xml version="1.0" encoding="utf-8"?>
<p:tagLst xmlns:p="http://schemas.openxmlformats.org/presentationml/2006/main">
  <p:tag name="KSO_WM_BEAUTIFY_FLAG" val="#wm#"/>
  <p:tag name="KSO_WM_TEMPLATE_CATEGORY" val="custom"/>
  <p:tag name="KSO_WM_TEMPLATE_INDEX" val="20233480"/>
</p:tagLst>
</file>

<file path=ppt/tags/tag147.xml><?xml version="1.0" encoding="utf-8"?>
<p:tagLst xmlns:p="http://schemas.openxmlformats.org/presentationml/2006/main">
  <p:tag name="KSO_WM_BEAUTIFY_FLAG" val="#wm#"/>
  <p:tag name="KSO_WM_TEMPLATE_CATEGORY" val="custom"/>
  <p:tag name="KSO_WM_TEMPLATE_INDEX" val="20238416"/>
</p:tagLst>
</file>

<file path=ppt/tags/tag148.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TEXT_FILL_FORE_SCHEMECOLOR_INDEX" val="13"/>
  <p:tag name="KSO_WM_UNIT_TEXT_FILL_TYPE" val="1"/>
  <p:tag name="KSO_WM_UNIT_USESOURCEFORMAT_APPLY" val="0"/>
  <p:tag name="KSO_WM_TEMPLATE_INDEX" val="20238254"/>
  <p:tag name="KSO_WM_UNIT_ID" val="custom20238254_1*a*1"/>
  <p:tag name="KSO_WM_UNIT_PRESET_TEXT" val="Your title here"/>
</p:tagLst>
</file>

<file path=ppt/tags/tag149.xml><?xml version="1.0" encoding="utf-8"?>
<p:tagLst xmlns:p="http://schemas.openxmlformats.org/presentationml/2006/main">
  <p:tag name="KSO_WM_BEAUTIFY_FLAG" val="#wm#"/>
  <p:tag name="KSO_WM_UNIT_VALUE" val="1904*1519"/>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54_1*d*1"/>
  <p:tag name="KSO_WM_TEMPLATE_CATEGORY" val="custom"/>
  <p:tag name="KSO_WM_TEMPLATE_INDEX" val="20238254"/>
  <p:tag name="KSO_WM_UNIT_LAYERLEVEL" val="1"/>
  <p:tag name="KSO_WM_TAG_VERSION" val="3.0"/>
  <p:tag name="KSO_WM_UNIT_LINE_FORE_SCHEMECOLOR_INDEX" val="1"/>
  <p:tag name="KSO_WM_UNIT_LINE_FILL_TYPE" val="2"/>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4_2*l_h_f*1_1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44_2*l_h_a*1_1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0"/>
</p:tagLst>
</file>

<file path=ppt/tags/tag152.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7944_2*l_h_i*1_1_1"/>
  <p:tag name="KSO_WM_TEMPLATE_CATEGORY" val="diagram"/>
  <p:tag name="KSO_WM_TEMPLATE_INDEX" val="20237944"/>
  <p:tag name="KSO_WM_UNIT_LAYERLEVEL" val="1_1_1"/>
  <p:tag name="KSO_WM_TAG_VERSION" val="3.0"/>
  <p:tag name="KSO_WM_BEAUTIFY_FLAG" val="#wm#"/>
  <p:tag name="KSO_WM_UNIT_PRESET_TEXT" val="01"/>
  <p:tag name="KSO_WM_UNIT_LINE_FORE_SCHEMECOLOR_INDEX" val="5"/>
  <p:tag name="KSO_WM_UNIT_TEXT_FILL_FORE_SCHEMECOLOR_INDEX" val="1"/>
  <p:tag name="KSO_WM_UNIT_TEXT_FILL_TYPE" val="1"/>
  <p:tag name="KSO_WM_UNIT_LINE_FILL_TYPE" val="2"/>
  <p:tag name="KSO_WM_UNIT_USESOURCEFORMAT_APPLY" val="0"/>
</p:tagLst>
</file>

<file path=ppt/tags/tag153.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44_2*l_h_f*1_2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44_2*l_h_a*1_2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0"/>
</p:tagLst>
</file>

<file path=ppt/tags/tag155.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7944_2*l_h_i*1_2_1"/>
  <p:tag name="KSO_WM_TEMPLATE_CATEGORY" val="diagram"/>
  <p:tag name="KSO_WM_TEMPLATE_INDEX" val="20237944"/>
  <p:tag name="KSO_WM_UNIT_LAYERLEVEL" val="1_1_1"/>
  <p:tag name="KSO_WM_TAG_VERSION" val="3.0"/>
  <p:tag name="KSO_WM_BEAUTIFY_FLAG" val="#wm#"/>
  <p:tag name="KSO_WM_UNIT_PRESET_TEXT" val="02"/>
  <p:tag name="KSO_WM_UNIT_LINE_FORE_SCHEMECOLOR_INDEX" val="5"/>
  <p:tag name="KSO_WM_UNIT_TEXT_FILL_FORE_SCHEMECOLOR_INDEX" val="1"/>
  <p:tag name="KSO_WM_UNIT_TEXT_FILL_TYPE" val="1"/>
  <p:tag name="KSO_WM_UNIT_LINE_FILL_TYPE" val="2"/>
  <p:tag name="KSO_WM_UNIT_USESOURCEFORMAT_APPLY" val="0"/>
</p:tagLst>
</file>

<file path=ppt/tags/tag156.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7944_2*l_h_f*1_3_1"/>
  <p:tag name="KSO_WM_TEMPLATE_CATEGORY" val="diagram"/>
  <p:tag name="KSO_WM_TEMPLATE_INDEX" val="20237944"/>
  <p:tag name="KSO_WM_UNIT_LAYERLEVEL" val="1_1_1"/>
  <p:tag name="KSO_WM_TAG_VERSION" val="3.0"/>
  <p:tag name="KSO_WM_BEAUTIFY_FLAG" val="#wm#"/>
  <p:tag name="KSO_WM_UNIT_PRESET_TEXT" val="Presentations are communication tools that can be used as demonstrations."/>
  <p:tag name="KSO_WM_UNIT_TEXT_FILL_FORE_SCHEMECOLOR_INDEX" val="1"/>
  <p:tag name="KSO_WM_UNIT_TEXT_FILL_TYPE" val="1"/>
  <p:tag name="KSO_WM_UNIT_USESOURCEFORMAT_APPLY" val="0"/>
</p:tagLst>
</file>

<file path=ppt/tags/tag157.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7944_2*l_h_a*1_3_1"/>
  <p:tag name="KSO_WM_TEMPLATE_CATEGORY" val="diagram"/>
  <p:tag name="KSO_WM_TEMPLATE_INDEX" val="20237944"/>
  <p:tag name="KSO_WM_UNIT_LAYERLEVEL" val="1_1_1"/>
  <p:tag name="KSO_WM_TAG_VERSION" val="3.0"/>
  <p:tag name="KSO_WM_BEAUTIFY_FLAG" val="#wm#"/>
  <p:tag name="KSO_WM_UNIT_PRESET_TEXT" val="Title"/>
  <p:tag name="KSO_WM_UNIT_TEXT_FILL_FORE_SCHEMECOLOR_INDEX" val="1"/>
  <p:tag name="KSO_WM_UNIT_TEXT_FILL_TYPE" val="1"/>
  <p:tag name="KSO_WM_UNIT_USESOURCEFORMAT_APPLY" val="0"/>
</p:tagLst>
</file>

<file path=ppt/tags/tag158.xml><?xml version="1.0" encoding="utf-8"?>
<p:tagLst xmlns:p="http://schemas.openxmlformats.org/presentationml/2006/main">
  <p:tag name="KSO_WM_UNIT_TEXT_FILL_FORE_SCHEMECOLOR_INDEX_BRIGHTNESS" val="0.15"/>
  <p:tag name="KSO_WM_UNIT_FILL_TYPE" val="3"/>
  <p:tag name="KSO_WM_DIAGRAM_MAX_ITEMCNT" val="4"/>
  <p:tag name="KSO_WM_DIAGRAM_MIN_ITEMCNT" val="2"/>
  <p:tag name="KSO_WM_DIAGRAM_VIRTUALLY_FRAME" val="{&quot;height&quot;:366.4813537597656,&quot;left&quot;:54.69338453878568,&quot;top&quot;:119.96865382877859,&quot;width&quot;:414.6177978515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7944_2*l_h_i*1_3_1"/>
  <p:tag name="KSO_WM_TEMPLATE_CATEGORY" val="diagram"/>
  <p:tag name="KSO_WM_TEMPLATE_INDEX" val="20237944"/>
  <p:tag name="KSO_WM_UNIT_LAYERLEVEL" val="1_1_1"/>
  <p:tag name="KSO_WM_TAG_VERSION" val="3.0"/>
  <p:tag name="KSO_WM_BEAUTIFY_FLAG" val="#wm#"/>
  <p:tag name="KSO_WM_UNIT_PRESET_TEXT" val="03"/>
  <p:tag name="KSO_WM_UNIT_LINE_FORE_SCHEMECOLOR_INDEX" val="5"/>
  <p:tag name="KSO_WM_UNIT_TEXT_FILL_FORE_SCHEMECOLOR_INDEX" val="1"/>
  <p:tag name="KSO_WM_UNIT_TEXT_FILL_TYPE" val="1"/>
  <p:tag name="KSO_WM_UNIT_LINE_FILL_TYPE" val="2"/>
  <p:tag name="KSO_WM_UNIT_USESOURCEFORMAT_APPLY" val="0"/>
</p:tagLst>
</file>

<file path=ppt/tags/tag15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4.6*361.249"/>
  <p:tag name="KSO_WM_SLIDE_POSITION" val="54.7*125.201"/>
  <p:tag name="KSO_WM_SLIDE_LAYOUT" val="a_d_l"/>
  <p:tag name="KSO_WM_SLIDE_LAYOUT_CNT" val="1_1_1"/>
  <p:tag name="KSO_WM_SPECIAL_SOURCE" val="bdnull"/>
  <p:tag name="KSO_WM_DIAGRAM_GROUP_CODE" val="l1-1"/>
  <p:tag name="KSO_WM_SLIDE_DIAGTYPE" val="l"/>
  <p:tag name="KSO_WM_TEMPLATE_INDEX" val="20238245"/>
  <p:tag name="KSO_WM_TEMPLATE_SUBCATEGORY" val="0"/>
  <p:tag name="KSO_WM_SLIDE_INDEX" val="1"/>
  <p:tag name="KSO_WM_TAG_VERSION" val="3.0"/>
  <p:tag name="KSO_WM_SLIDE_ID" val="custom20238254_1"/>
  <p:tag name="KSO_WM_SLIDE_ITEM_CNT" val="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0.xml><?xml version="1.0" encoding="utf-8"?>
<p:tagLst xmlns:p="http://schemas.openxmlformats.org/presentationml/2006/main">
  <p:tag name="KSO_WM_TEMPLATE_CATEGORY" val="custom"/>
  <p:tag name="KSO_WM_TEMPLATE_INDEX" val="20233480"/>
</p:tagLst>
</file>

<file path=ppt/tags/tag161.xml><?xml version="1.0" encoding="utf-8"?>
<p:tagLst xmlns:p="http://schemas.openxmlformats.org/presentationml/2006/main">
  <p:tag name="KSO_WM_BEAUTIFY_FLAG" val="#wm#"/>
  <p:tag name="KSO_WM_TEMPLATE_CATEGORY" val="custom"/>
  <p:tag name="KSO_WM_TEMPLATE_INDEX" val="2023348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2.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32.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7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43.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5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62.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7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7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6.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80"/>
</p:tagLst>
</file>

<file path=ppt/tags/tag84.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80"/>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8.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9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80"/>
</p:tagLst>
</file>

<file path=ppt/theme/theme1.xml><?xml version="1.0" encoding="utf-8"?>
<a:theme xmlns:a="http://schemas.openxmlformats.org/drawingml/2006/main" name="1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3756</Words>
  <Application>WPS Presentation</Application>
  <PresentationFormat>Widescreen</PresentationFormat>
  <Paragraphs>123</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10</vt:i4>
      </vt:variant>
    </vt:vector>
  </HeadingPairs>
  <TitlesOfParts>
    <vt:vector size="23" baseType="lpstr">
      <vt:lpstr>Arial</vt:lpstr>
      <vt:lpstr>SimSun</vt:lpstr>
      <vt:lpstr>Wingdings</vt:lpstr>
      <vt:lpstr>Arial Unicode MS</vt:lpstr>
      <vt:lpstr>Calibri Light</vt:lpstr>
      <vt:lpstr>Calibri</vt:lpstr>
      <vt:lpstr>Microsoft YaHei</vt:lpstr>
      <vt:lpstr>Mali</vt:lpstr>
      <vt:lpstr>Lato</vt:lpstr>
      <vt:lpstr>Manrope ExtraBold</vt:lpstr>
      <vt:lpstr>1_Office Theme</vt:lpstr>
      <vt:lpstr>3_Office Theme</vt:lpstr>
      <vt:lpstr>4_Office Theme</vt:lpstr>
      <vt:lpstr>PowerPoint 演示文稿</vt:lpstr>
      <vt:lpstr>PowerPoint 演示文稿</vt:lpstr>
      <vt:lpstr>PowerPoint 演示文稿</vt:lpstr>
      <vt:lpstr>Enhancing Support for Underprivileged Children</vt:lpstr>
      <vt:lpstr>PowerPoint 演示文稿</vt:lpstr>
      <vt:lpstr>PowerPoint 演示文稿</vt:lpstr>
      <vt:lpstr>PowerPoint 演示文稿</vt:lpstr>
      <vt:lpstr>Supporting Decision-Making</vt:lpstr>
      <vt:lpstr>Centralizing Children's Home Information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Support for Children's Homes</dc:title>
  <dc:creator>gwen</dc:creator>
  <cp:lastModifiedBy>Gwendolyn Amanda</cp:lastModifiedBy>
  <cp:revision>3</cp:revision>
  <dcterms:created xsi:type="dcterms:W3CDTF">2024-09-07T11:46:45Z</dcterms:created>
  <dcterms:modified xsi:type="dcterms:W3CDTF">2024-09-07T12:47:00Z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659291518D694E0CB93AEA8B6B452C01_11</vt:lpwstr>
  </property>
  <property fmtid="{D5CDD505-2E9C-101B-9397-08002B2CF9AE}" pid="3" name="KSOProductBuildVer">
    <vt:lpwstr>1033-12.2.0.17562</vt:lpwstr>
  </property>
</Properties>
</file>