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Overview of the Proj</a:t>
            </a:r>
            <a:r>
              <a:rPr b="1" lang="en-US" sz="4400">
                <a:solidFill>
                  <a:schemeClr val="dk1"/>
                </a:solidFill>
              </a:rPr>
              <a:t>ect and SDG 4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SDG 4: Quality Education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design a data-driven solution to improve access to quality education in rural areas by using database and data analysis techniques.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Future Work and Scaling the Solution</a:t>
            </a:r>
            <a:endParaRPr b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Collect more data from additional schools.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 resource allocation based on real-time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machine learning to predict student performance based on teacher availability and resources.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Problem: Unequal Access to Quality Education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Rural schools face challenges such as a lack of resources, inadequate infrastructure, and insufficient qualified teachers.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Improving educational resources and teaching quality using database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Significance of Solving the Problem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quality education is crucial for poverty reduction and social mobility. By identifying gaps in teacher availability, student performance, and resources allocation, data-driven solutions can contribute to educational equality.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ERD and Database Schema</a:t>
            </a:r>
            <a:endParaRPr b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Entities: Schools, Teachers, Students, Resources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Relationships: Schools have multiple Teachers, Students, and Resources. Each Teacher, Student, and Resource is associated with a specific School.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Key SQL Queries and Insights</a:t>
            </a:r>
            <a:endParaRPr b="1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Get all teachers in a specific school.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Analyze student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Get available resources per school.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queries provide insights into teacher availability and resource distribution.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Excel Analysis and Pivot Tables</a:t>
            </a:r>
            <a:endParaRPr b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was used to analyze data from the database using pivot tables.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Analysis: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Teacher distribution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Student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Resource availability across schools.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Interactive Dashboard Demonstration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dashboard showcases key insights using graphs: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Teacher availability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Correlation between resources and student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School performance comparison (rural vs urban)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Key Insights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Teacher availability is lower in rural schools, which affects student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Schools with more resources tend to have higher student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There is a positive correlation between the number of teachers and overall school 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Testing and Integration of SQL and Excel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SQL data was exported into CSV format and imported into Excel for analysis. The testing process involved validating the data integrity and ensuring the Excel dashboard functioned correctly.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