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07" r:id="rId5"/>
    <p:sldId id="281" r:id="rId6"/>
    <p:sldId id="282" r:id="rId7"/>
    <p:sldId id="314" r:id="rId8"/>
    <p:sldId id="315" r:id="rId9"/>
    <p:sldId id="317" r:id="rId10"/>
    <p:sldId id="318" r:id="rId11"/>
    <p:sldId id="319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1330" y="32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ransition spd="slow">
    <p:cover/>
  </p:transition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3343229"/>
          </a:xfrm>
        </p:spPr>
        <p:txBody>
          <a:bodyPr/>
          <a:lstStyle/>
          <a:p>
            <a:r>
              <a:rPr lang="en-US" dirty="0"/>
              <a:t>Enhancing Remote Learning with Data-Driven Insights</a:t>
            </a:r>
            <a:endParaRPr lang="en-US" b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4EF0D05-3D00-4277-2D3D-EEB94B562E0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839" r="15839"/>
          <a:stretch>
            <a:fillRect/>
          </a:stretch>
        </p:blipFill>
        <p:spPr/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773BA83-66DB-ABF9-BABE-3C2184F0A39C}"/>
              </a:ext>
            </a:extLst>
          </p:cNvPr>
          <p:cNvSpPr txBox="1">
            <a:spLocks/>
          </p:cNvSpPr>
          <p:nvPr/>
        </p:nvSpPr>
        <p:spPr>
          <a:xfrm>
            <a:off x="5854841" y="1214023"/>
            <a:ext cx="5723586" cy="334322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78036-8925-308E-C322-CF06618414D3}"/>
              </a:ext>
            </a:extLst>
          </p:cNvPr>
          <p:cNvSpPr txBox="1"/>
          <p:nvPr/>
        </p:nvSpPr>
        <p:spPr>
          <a:xfrm>
            <a:off x="6251061" y="5120757"/>
            <a:ext cx="493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Name: Enzama Brian</a:t>
            </a:r>
          </a:p>
          <a:p>
            <a:pPr algn="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Date: 14/08/2024</a:t>
            </a:r>
            <a:endParaRPr lang="en-UG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5EACF5-24F9-A793-B902-005A41F5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712531"/>
          </a:xfrm>
        </p:spPr>
        <p:txBody>
          <a:bodyPr/>
          <a:lstStyle/>
          <a:p>
            <a:r>
              <a:rPr lang="en-US" dirty="0"/>
              <a:t>OVERVIEW</a:t>
            </a:r>
            <a:endParaRPr lang="en-U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472BF-EAE2-4594-BC79-33E6E00F7948}"/>
              </a:ext>
            </a:extLst>
          </p:cNvPr>
          <p:cNvSpPr txBox="1"/>
          <p:nvPr/>
        </p:nvSpPr>
        <p:spPr>
          <a:xfrm>
            <a:off x="914400" y="3630531"/>
            <a:ext cx="3338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To develop a data-driven solution for improving remote learning by analyzing student performance and internet connectivity.</a:t>
            </a:r>
            <a:endParaRPr lang="en-UG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D50B5-113B-9C73-D534-63FBAF8C74E4}"/>
              </a:ext>
            </a:extLst>
          </p:cNvPr>
          <p:cNvSpPr txBox="1"/>
          <p:nvPr/>
        </p:nvSpPr>
        <p:spPr>
          <a:xfrm>
            <a:off x="4935969" y="3642791"/>
            <a:ext cx="3185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Focus on SDG 4: Quality Education. Specifically, addressing the challenge of unequal access to quality education due to connectivity issues.</a:t>
            </a:r>
            <a:endParaRPr lang="en-UG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D703D-9CE1-6A4F-0880-D47C1955A554}"/>
              </a:ext>
            </a:extLst>
          </p:cNvPr>
          <p:cNvSpPr txBox="1"/>
          <p:nvPr/>
        </p:nvSpPr>
        <p:spPr>
          <a:xfrm>
            <a:off x="8805139" y="3630531"/>
            <a:ext cx="3185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 comprehensive dashboard that provides insights into student performance and connectivity, helping educators make informed decisions.</a:t>
            </a:r>
            <a:endParaRPr lang="en-UG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414B2-43F9-731E-16BF-4D30241070D2}"/>
              </a:ext>
            </a:extLst>
          </p:cNvPr>
          <p:cNvSpPr txBox="1"/>
          <p:nvPr/>
        </p:nvSpPr>
        <p:spPr>
          <a:xfrm>
            <a:off x="914400" y="2910348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UG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8CB7-A12C-77CE-7F82-1B581952A276}"/>
              </a:ext>
            </a:extLst>
          </p:cNvPr>
          <p:cNvSpPr txBox="1"/>
          <p:nvPr/>
        </p:nvSpPr>
        <p:spPr>
          <a:xfrm>
            <a:off x="4935969" y="2910348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SDG Alignment</a:t>
            </a:r>
            <a:endParaRPr lang="en-UG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CFE011-51E6-CE37-C44E-F2C439C1D190}"/>
              </a:ext>
            </a:extLst>
          </p:cNvPr>
          <p:cNvSpPr txBox="1"/>
          <p:nvPr/>
        </p:nvSpPr>
        <p:spPr>
          <a:xfrm>
            <a:off x="8805139" y="2907359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endParaRPr lang="en-UG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Problem Definition and Significance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FD2108-E852-0643-BBB5-D9CE31A25F3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3051692"/>
            <a:ext cx="7697245" cy="20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Problem Statement:</a:t>
            </a:r>
            <a:r>
              <a:rPr kumimoji="0" lang="en-UG" altLang="en-U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Remote learning faces challenges due to inconsistent internet connectivity and varying student performance. These issues hinder effective learning and equitable education.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Significance:</a:t>
            </a:r>
            <a:r>
              <a:rPr kumimoji="0" lang="en-UG" altLang="en-U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Understanding and addressing these issues is crucial for ensuring that all students have access to quality education, regardless of their location or connectivity status. 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202" y="262421"/>
            <a:ext cx="7043617" cy="1107192"/>
          </a:xfrm>
        </p:spPr>
        <p:txBody>
          <a:bodyPr/>
          <a:lstStyle/>
          <a:p>
            <a:r>
              <a:rPr lang="en-US" dirty="0"/>
              <a:t>Database Design and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F183A3-1722-0BB9-F1F3-DC54833D5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202" y="1368869"/>
            <a:ext cx="7418218" cy="576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G" altLang="en-U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ERD Overview:</a:t>
            </a:r>
            <a:r>
              <a:rPr kumimoji="0" lang="en-UG" altLang="en-U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Display the ERD (Entity-Relationship Diagram) with the following tables: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Students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Courses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Teachers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Enrollments</a:t>
            </a:r>
            <a:endParaRPr kumimoji="0" lang="en-UG" altLang="en-UG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Internet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G" altLang="en-U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Schema Highlights:</a:t>
            </a: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Students Table: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StudentID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(PK), Name, Age, Gender, etc.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Courses Table: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CourseID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(PK),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CourseName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Credits, etc.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Enrollments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Table: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EnrollmentID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(PK),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StudentID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(FK),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CourseID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(FK),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DateEnrolled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etc.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Internet Connectivity Table: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ConnectivityID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(PK), </a:t>
            </a:r>
            <a:r>
              <a:rPr kumimoji="0" lang="en-UG" altLang="en-UG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StudentID</a:t>
            </a:r>
            <a:r>
              <a:rPr kumimoji="0" lang="en-UG" altLang="en-U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(FK), Quality,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6" y="387346"/>
            <a:ext cx="7796464" cy="611193"/>
          </a:xfrm>
        </p:spPr>
        <p:txBody>
          <a:bodyPr/>
          <a:lstStyle/>
          <a:p>
            <a:r>
              <a:rPr lang="en-US" b="1" dirty="0"/>
              <a:t>Data Analysis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34F25-F9F7-BCE5-8A51-1DA2819EF7D5}"/>
              </a:ext>
            </a:extLst>
          </p:cNvPr>
          <p:cNvSpPr txBox="1"/>
          <p:nvPr/>
        </p:nvSpPr>
        <p:spPr>
          <a:xfrm>
            <a:off x="1067764" y="1837098"/>
            <a:ext cx="7370179" cy="2961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Key 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Performance Trends: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Summary of student performance across different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Connectivity Impact: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Analysis of how internet connectivity affects student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Course Enrollments: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Trends and distribution of enrollments across different courses.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Excel Dashboard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BED96-75B0-025E-66E7-862AB31223C4}"/>
              </a:ext>
            </a:extLst>
          </p:cNvPr>
          <p:cNvSpPr txBox="1"/>
          <p:nvPr/>
        </p:nvSpPr>
        <p:spPr>
          <a:xfrm>
            <a:off x="1061977" y="2551837"/>
            <a:ext cx="6105644" cy="2961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Dashboard Features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Key Metrics: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Display of total students, average scores, and connectivity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Interactive Charts: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Bar charts, line charts, and pie charts showing performance and connectivity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Slicers and Filters: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Tools for users to filter data by course, teacher, or connectivity quality.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33" y="457199"/>
            <a:ext cx="7843837" cy="1012782"/>
          </a:xfrm>
        </p:spPr>
        <p:txBody>
          <a:bodyPr/>
          <a:lstStyle/>
          <a:p>
            <a:r>
              <a:rPr lang="en-US" dirty="0"/>
              <a:t>Excel Dashboard Demonstration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B5D6B-7D71-E79E-7A62-FC40C4E7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3" y="1724834"/>
            <a:ext cx="4722471" cy="2888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3AF11-4CA9-0809-ED22-B1B2EDB5A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88" y="3580686"/>
            <a:ext cx="7157012" cy="31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Key Findings and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192568B-CBAC-DE7E-0E82-96BB4E83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88" y="2027504"/>
            <a:ext cx="9699586" cy="462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G" altLang="en-U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Findings</a:t>
            </a: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G" altLang="en-U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Connectivity Issues: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How varying internet quality affects student engagement and performance.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G" altLang="en-U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Performance Insights: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Trends in student performance across different courses and time periods.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G" altLang="en-U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G" altLang="en-U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Improvement Strategies: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Suggestions for improving internet access or support for students with low connectivity.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G" altLang="en-U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Educational Interventions: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Recommendations for educators based on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Brian Enzama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{5A4FC171-6DE0-4EE4-9AD5-415B4733CEB2}tf78438558_win32</Template>
  <TotalTime>27</TotalTime>
  <Words>397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Poppins</vt:lpstr>
      <vt:lpstr>Sabon Next LT</vt:lpstr>
      <vt:lpstr>Wingdings</vt:lpstr>
      <vt:lpstr>Custom</vt:lpstr>
      <vt:lpstr>Enhancing Remote Learning with Data-Driven Insights</vt:lpstr>
      <vt:lpstr>OVERVIEW</vt:lpstr>
      <vt:lpstr>Problem Definition and Significance</vt:lpstr>
      <vt:lpstr>Database Design and Schema</vt:lpstr>
      <vt:lpstr>Data Analysis Insights</vt:lpstr>
      <vt:lpstr>Excel Dashboard Overview</vt:lpstr>
      <vt:lpstr>Excel Dashboard Demonstration</vt:lpstr>
      <vt:lpstr>Key Findings and Recommendations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Enzama Brian</dc:creator>
  <cp:lastModifiedBy>Enzama Brian</cp:lastModifiedBy>
  <cp:revision>2</cp:revision>
  <dcterms:created xsi:type="dcterms:W3CDTF">2024-08-15T09:01:22Z</dcterms:created>
  <dcterms:modified xsi:type="dcterms:W3CDTF">2024-08-15T09:28:47Z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