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206-FFF9-4C2A-934E-8079103D330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1544-1AE1-4CCF-9366-2188F826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6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206-FFF9-4C2A-934E-8079103D330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1544-1AE1-4CCF-9366-2188F826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1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206-FFF9-4C2A-934E-8079103D330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1544-1AE1-4CCF-9366-2188F826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83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206-FFF9-4C2A-934E-8079103D330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1544-1AE1-4CCF-9366-2188F8266B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652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206-FFF9-4C2A-934E-8079103D330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1544-1AE1-4CCF-9366-2188F826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5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206-FFF9-4C2A-934E-8079103D330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1544-1AE1-4CCF-9366-2188F826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9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206-FFF9-4C2A-934E-8079103D330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1544-1AE1-4CCF-9366-2188F826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97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206-FFF9-4C2A-934E-8079103D330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1544-1AE1-4CCF-9366-2188F826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75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206-FFF9-4C2A-934E-8079103D330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1544-1AE1-4CCF-9366-2188F826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5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206-FFF9-4C2A-934E-8079103D330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1544-1AE1-4CCF-9366-2188F826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206-FFF9-4C2A-934E-8079103D330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1544-1AE1-4CCF-9366-2188F826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5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206-FFF9-4C2A-934E-8079103D330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1544-1AE1-4CCF-9366-2188F826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9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206-FFF9-4C2A-934E-8079103D330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1544-1AE1-4CCF-9366-2188F826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5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206-FFF9-4C2A-934E-8079103D330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1544-1AE1-4CCF-9366-2188F826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5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206-FFF9-4C2A-934E-8079103D330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1544-1AE1-4CCF-9366-2188F826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9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206-FFF9-4C2A-934E-8079103D330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1544-1AE1-4CCF-9366-2188F826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206-FFF9-4C2A-934E-8079103D330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1544-1AE1-4CCF-9366-2188F826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4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4206-FFF9-4C2A-934E-8079103D3309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11544-1AE1-4CCF-9366-2188F826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10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Household water usage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Aligning with Sustainable Development Goals (SDGs)</a:t>
            </a:r>
          </a:p>
          <a:p>
            <a:r>
              <a:rPr lang="en-US" dirty="0" smtClean="0"/>
              <a:t>Project for SDG 12 and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93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My project analyzed household water usage across activities like washing clothes, dishes, and cleaning the house, revealing that cleaning the house consumes the most water at 47% of the total. The data indicates that reducing water usage in this area is crucial. Recommendations include using water-efficient cleaning tools and adjusting practices to minimize waste. Implementing these changes can significantly contribute to more sustainable water consumption.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 and SDG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89" y="1833937"/>
            <a:ext cx="10515600" cy="4351338"/>
          </a:xfrm>
        </p:spPr>
        <p:txBody>
          <a:bodyPr>
            <a:normAutofit/>
          </a:bodyPr>
          <a:lstStyle/>
          <a:p>
            <a:r>
              <a:rPr lang="en-US" sz="1900" b="1" dirty="0" smtClean="0"/>
              <a:t>Project Overview:</a:t>
            </a:r>
            <a:r>
              <a:rPr lang="en-US" sz="1900" dirty="0" smtClean="0"/>
              <a:t> This project shows how different people from four different households have been using excessive water for different activities and also gives measures on how to reduce the water usage.</a:t>
            </a:r>
          </a:p>
          <a:p>
            <a:r>
              <a:rPr lang="en-US" sz="1900" b="1" dirty="0" smtClean="0"/>
              <a:t>SDG Alignment:</a:t>
            </a:r>
            <a:endParaRPr lang="en-US" sz="1900" dirty="0" smtClean="0"/>
          </a:p>
          <a:p>
            <a:pPr lvl="1"/>
            <a:r>
              <a:rPr lang="en-US" sz="1900" dirty="0" smtClean="0"/>
              <a:t>SDG 6: Clean Water and Sanitation</a:t>
            </a:r>
          </a:p>
          <a:p>
            <a:pPr lvl="1"/>
            <a:r>
              <a:rPr lang="en-US" sz="1900" dirty="0" smtClean="0"/>
              <a:t>SDG 12: Responsible Consumption and Production</a:t>
            </a:r>
          </a:p>
          <a:p>
            <a:r>
              <a:rPr lang="en-US" sz="1900" b="1" dirty="0" smtClean="0"/>
              <a:t>Objectives:</a:t>
            </a:r>
            <a:r>
              <a:rPr lang="en-US" sz="1900" dirty="0" smtClean="0"/>
              <a:t> The project addresses how water is being consumed excessively in households and explains how to reduce water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686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Definition and Significance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 Definition:</a:t>
            </a:r>
            <a:r>
              <a:rPr lang="en-US" dirty="0" smtClean="0"/>
              <a:t> Excessive water usage in household activities.</a:t>
            </a:r>
          </a:p>
          <a:p>
            <a:r>
              <a:rPr lang="en-US" b="1" dirty="0" smtClean="0"/>
              <a:t>Significance: </a:t>
            </a:r>
            <a:r>
              <a:rPr lang="en-US" dirty="0" smtClean="0"/>
              <a:t>Water wastage leads to increased utility bills and environmental degradation.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4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and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Database Design: </a:t>
            </a:r>
            <a:r>
              <a:rPr lang="en-US" dirty="0" smtClean="0"/>
              <a:t>The database is household_water_usage.</a:t>
            </a:r>
          </a:p>
          <a:p>
            <a:r>
              <a:rPr lang="en-US" b="1" dirty="0" smtClean="0"/>
              <a:t>Schema Overview: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Tables:</a:t>
            </a:r>
            <a:r>
              <a:rPr lang="en-US" dirty="0" smtClean="0"/>
              <a:t> Households, WaterUsage</a:t>
            </a:r>
          </a:p>
          <a:p>
            <a:pPr marL="0" indent="0">
              <a:buNone/>
            </a:pPr>
            <a:r>
              <a:rPr lang="en-US" b="1" dirty="0" smtClean="0"/>
              <a:t>Relationships: </a:t>
            </a:r>
            <a:r>
              <a:rPr lang="en-US" dirty="0" smtClean="0"/>
              <a:t>The households table shows different houses and their addresses and the WaterUsage table shows how the individuals in the different households use water for different activities.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and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Sources: </a:t>
            </a:r>
            <a:r>
              <a:rPr lang="en-US" dirty="0" smtClean="0"/>
              <a:t>Data was collected from four households in the same area.</a:t>
            </a:r>
            <a:endParaRPr lang="en-US" b="1" dirty="0" smtClean="0"/>
          </a:p>
          <a:p>
            <a:r>
              <a:rPr lang="en-US" b="1" dirty="0" smtClean="0"/>
              <a:t>Data Structure: </a:t>
            </a:r>
            <a:r>
              <a:rPr lang="en-US" dirty="0" smtClean="0"/>
              <a:t>ID, Name, Activity, Volume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Analysis Methods: </a:t>
            </a:r>
            <a:r>
              <a:rPr lang="en-US" dirty="0" smtClean="0"/>
              <a:t>Charts(column chart, pie chart), pivot tables.</a:t>
            </a:r>
            <a:endParaRPr lang="en-US" b="1" dirty="0" smtClean="0"/>
          </a:p>
          <a:p>
            <a:r>
              <a:rPr lang="en-US" b="1" dirty="0" smtClean="0"/>
              <a:t>Key Insights: </a:t>
            </a:r>
          </a:p>
          <a:p>
            <a:r>
              <a:rPr lang="en-US" dirty="0" smtClean="0"/>
              <a:t>Total amount of water used was 583 liters in the households.</a:t>
            </a:r>
          </a:p>
          <a:p>
            <a:r>
              <a:rPr lang="en-US" dirty="0" smtClean="0"/>
              <a:t>The most amount of water was used by Frank(80 liters).</a:t>
            </a:r>
          </a:p>
          <a:p>
            <a:r>
              <a:rPr lang="en-US" dirty="0" smtClean="0"/>
              <a:t>The most amount of water was used in cleaning the house(275 liters)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Dashboard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Dashboard Purpose:</a:t>
            </a:r>
            <a:r>
              <a:rPr lang="en-US" dirty="0" smtClean="0"/>
              <a:t> To </a:t>
            </a:r>
            <a:r>
              <a:rPr lang="en-US" dirty="0" smtClean="0"/>
              <a:t>visualize water usage data.</a:t>
            </a:r>
          </a:p>
          <a:p>
            <a:r>
              <a:rPr lang="en-US" b="1" dirty="0" smtClean="0"/>
              <a:t>Components: </a:t>
            </a:r>
            <a:r>
              <a:rPr lang="en-US" dirty="0" smtClean="0"/>
              <a:t>Column chart, pie chart, pivot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4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Excel Dashboard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column chart shows volume of water used by individuals in doing different activities.</a:t>
            </a:r>
          </a:p>
          <a:p>
            <a:r>
              <a:rPr lang="en-US" dirty="0" smtClean="0"/>
              <a:t>The pie chart shows distribution of usage of water among different activities.</a:t>
            </a:r>
          </a:p>
          <a:p>
            <a:r>
              <a:rPr lang="en-US" dirty="0" smtClean="0"/>
              <a:t>One pivot table shows sum of water used by showing amount of water used by every individual.</a:t>
            </a:r>
          </a:p>
          <a:p>
            <a:r>
              <a:rPr lang="en-US" dirty="0" smtClean="0"/>
              <a:t>The second pivot table shows sum of water used by showing amount of water used in each activity.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Action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Recommendations: </a:t>
            </a:r>
          </a:p>
          <a:p>
            <a:r>
              <a:rPr lang="en-US" dirty="0" smtClean="0"/>
              <a:t>Implement water-saving practices</a:t>
            </a:r>
          </a:p>
          <a:p>
            <a:r>
              <a:rPr lang="en-US" dirty="0" smtClean="0"/>
              <a:t>Upgrade to efficient appliances</a:t>
            </a:r>
          </a:p>
          <a:p>
            <a:r>
              <a:rPr lang="en-US" b="1" dirty="0" smtClean="0"/>
              <a:t>Action Plan:</a:t>
            </a:r>
          </a:p>
          <a:p>
            <a:r>
              <a:rPr lang="en-US" dirty="0" smtClean="0"/>
              <a:t>Use Efficient Cleaning Tools – for cleaning the house</a:t>
            </a:r>
          </a:p>
          <a:p>
            <a:r>
              <a:rPr lang="en-US" dirty="0" smtClean="0"/>
              <a:t>Use a High-Efficiency Washing Machine – for washing clothes</a:t>
            </a:r>
          </a:p>
          <a:p>
            <a:r>
              <a:rPr lang="en-US" dirty="0" smtClean="0"/>
              <a:t>Use a Dishwasher – for washing dishes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1141</TotalTime>
  <Words>461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Household water usage</vt:lpstr>
      <vt:lpstr>Project Overview and SDG Alignment</vt:lpstr>
      <vt:lpstr>Problem Definition and Significance</vt:lpstr>
      <vt:lpstr>Database Design and Schema</vt:lpstr>
      <vt:lpstr>Data Collection and Structure</vt:lpstr>
      <vt:lpstr>Data Analysis Insights</vt:lpstr>
      <vt:lpstr>Excel Dashboard Overview</vt:lpstr>
      <vt:lpstr> Excel Dashboard Explanation</vt:lpstr>
      <vt:lpstr>Recommendations and Action Plan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water usage</dc:title>
  <dc:creator>Chela</dc:creator>
  <cp:lastModifiedBy>Chela</cp:lastModifiedBy>
  <cp:revision>14</cp:revision>
  <dcterms:created xsi:type="dcterms:W3CDTF">2024-08-21T11:24:19Z</dcterms:created>
  <dcterms:modified xsi:type="dcterms:W3CDTF">2024-08-22T06:25:57Z</dcterms:modified>
</cp:coreProperties>
</file>