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39005b5d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39005b5d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39005b5d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39005b5d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39005b5d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39005b5d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39005b5d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39005b5d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39005b5d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39005b5d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dashboard we can note that:</a:t>
            </a:r>
            <a:endParaRPr/>
          </a:p>
          <a:p>
            <a:pPr indent="-298450" lvl="0" marL="457200" rtl="0" algn="l">
              <a:spcBef>
                <a:spcPts val="0"/>
              </a:spcBef>
              <a:spcAft>
                <a:spcPts val="0"/>
              </a:spcAft>
              <a:buSzPts val="1100"/>
              <a:buChar char="●"/>
            </a:pPr>
            <a:r>
              <a:rPr lang="en"/>
              <a:t>The total quantity of Sweet potatoes Harvested is 27908.9Kg</a:t>
            </a:r>
            <a:endParaRPr/>
          </a:p>
          <a:p>
            <a:pPr indent="-298450" lvl="0" marL="457200" rtl="0" algn="l">
              <a:spcBef>
                <a:spcPts val="0"/>
              </a:spcBef>
              <a:spcAft>
                <a:spcPts val="0"/>
              </a:spcAft>
              <a:buSzPts val="1100"/>
              <a:buChar char="●"/>
            </a:pPr>
            <a:r>
              <a:rPr lang="en"/>
              <a:t>Most farmers come from Migori County.</a:t>
            </a:r>
            <a:br>
              <a:rPr lang="en"/>
            </a:br>
            <a:r>
              <a:rPr lang="en"/>
              <a:t>We have 4 Distributors in our service.</a:t>
            </a:r>
            <a:br>
              <a:rPr lang="en"/>
            </a:br>
            <a:r>
              <a:rPr lang="en"/>
              <a:t>Homa Bay </a:t>
            </a:r>
            <a:r>
              <a:rPr lang="en"/>
              <a:t>receives</a:t>
            </a:r>
            <a:r>
              <a:rPr lang="en"/>
              <a:t> the least percentage of Sweet Potatoes after Harvest.</a:t>
            </a:r>
            <a:br>
              <a:rPr lang="en"/>
            </a:br>
            <a:r>
              <a:rPr lang="en"/>
              <a:t>We made a total of 730, 000 Ksh for this Season.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39005b5d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39005b5d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39005b5d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39005b5d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39005b5d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39005b5d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198550" y="306150"/>
            <a:ext cx="7021200" cy="22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4000">
                <a:solidFill>
                  <a:srgbClr val="000000"/>
                </a:solidFill>
                <a:latin typeface="Arial"/>
                <a:ea typeface="Arial"/>
                <a:cs typeface="Arial"/>
                <a:sym typeface="Arial"/>
              </a:rPr>
              <a:t>Transforming Lives Through Sweet Potato Farming in Migori, Kenya</a:t>
            </a:r>
            <a:endParaRPr sz="4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r">
              <a:spcBef>
                <a:spcPts val="0"/>
              </a:spcBef>
              <a:spcAft>
                <a:spcPts val="0"/>
              </a:spcAft>
              <a:buNone/>
            </a:pPr>
            <a:r>
              <a:rPr lang="en" sz="2208">
                <a:solidFill>
                  <a:srgbClr val="000000"/>
                </a:solidFill>
              </a:rPr>
              <a:t>A Data-Driven Approach to Solving Hunger</a:t>
            </a:r>
            <a:endParaRPr sz="2208">
              <a:solidFill>
                <a:srgbClr val="000000"/>
              </a:solidFill>
            </a:endParaRPr>
          </a:p>
        </p:txBody>
      </p:sp>
      <p:sp>
        <p:nvSpPr>
          <p:cNvPr id="87" name="Google Shape;87;p13"/>
          <p:cNvSpPr txBox="1"/>
          <p:nvPr/>
        </p:nvSpPr>
        <p:spPr>
          <a:xfrm>
            <a:off x="2418025" y="3633975"/>
            <a:ext cx="6207000" cy="85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t>Name</a:t>
            </a:r>
            <a:r>
              <a:rPr lang="en" sz="1500"/>
              <a:t>: Kevien Otieno Mulambe</a:t>
            </a:r>
            <a:endParaRPr sz="1500"/>
          </a:p>
          <a:p>
            <a:pPr indent="0" lvl="0" marL="0" rtl="0" algn="r">
              <a:spcBef>
                <a:spcPts val="0"/>
              </a:spcBef>
              <a:spcAft>
                <a:spcPts val="0"/>
              </a:spcAft>
              <a:buNone/>
            </a:pPr>
            <a:r>
              <a:rPr b="1" lang="en" sz="1500"/>
              <a:t>Date</a:t>
            </a:r>
            <a:r>
              <a:rPr lang="en" sz="1500"/>
              <a:t>: September 2024</a:t>
            </a:r>
            <a:endParaRPr sz="22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00">
                <a:solidFill>
                  <a:srgbClr val="000000"/>
                </a:solidFill>
              </a:rPr>
              <a:t>Overview</a:t>
            </a:r>
            <a:endParaRPr b="1" sz="2800">
              <a:solidFill>
                <a:srgbClr val="000000"/>
              </a:solidFill>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SDG 2, </a:t>
            </a:r>
            <a:r>
              <a:rPr i="1" lang="en" sz="1600">
                <a:solidFill>
                  <a:srgbClr val="000000"/>
                </a:solidFill>
                <a:latin typeface="Arial"/>
                <a:ea typeface="Arial"/>
                <a:cs typeface="Arial"/>
                <a:sym typeface="Arial"/>
              </a:rPr>
              <a:t>Zero Hunger</a:t>
            </a:r>
            <a:r>
              <a:rPr lang="en" sz="1600">
                <a:solidFill>
                  <a:srgbClr val="000000"/>
                </a:solidFill>
                <a:latin typeface="Arial"/>
                <a:ea typeface="Arial"/>
                <a:cs typeface="Arial"/>
                <a:sym typeface="Arial"/>
              </a:rPr>
              <a:t>, aims to end hunger, achieve food security, and promote sustainable agriculture by 2030. This goal focuses on providing access to nutritious food, especially for vulnerable communities, and enhancing food production through sustainable practices.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Why addressing hunger in rural areas is crucial</a:t>
            </a:r>
            <a:r>
              <a:rPr lang="en" sz="1600">
                <a:solidFill>
                  <a:srgbClr val="000000"/>
                </a:solidFill>
                <a:latin typeface="Arial"/>
                <a:ea typeface="Arial"/>
                <a:cs typeface="Arial"/>
                <a:sym typeface="Arial"/>
              </a:rPr>
              <a:t>: In rural regions like Migori, Kenya, hunger and malnutrition are pervasive due to poor agricultural yields, limited access to modern farming techniques, and lack of investment in rural economies. Solving hunger here will not only improve lives but will also stimulate economic development.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Role of agriculture</a:t>
            </a:r>
            <a:r>
              <a:rPr lang="en" sz="1600">
                <a:solidFill>
                  <a:srgbClr val="000000"/>
                </a:solidFill>
                <a:latin typeface="Arial"/>
                <a:ea typeface="Arial"/>
                <a:cs typeface="Arial"/>
                <a:sym typeface="Arial"/>
              </a:rPr>
              <a:t>: Agriculture is central to this goal, as most rural livelihoods depend on farming. By improving farming practices and using data-driven solutions, we can make farming more efficient and productive, reducing hunger significantly.</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9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Hunger and Food Insecurity in Migori</a:t>
            </a:r>
            <a:endParaRPr>
              <a:solidFill>
                <a:srgbClr val="000000"/>
              </a:solidFill>
            </a:endParaRPr>
          </a:p>
        </p:txBody>
      </p:sp>
      <p:sp>
        <p:nvSpPr>
          <p:cNvPr id="99" name="Google Shape;99;p15"/>
          <p:cNvSpPr txBox="1"/>
          <p:nvPr>
            <p:ph idx="1" type="body"/>
          </p:nvPr>
        </p:nvSpPr>
        <p:spPr>
          <a:xfrm>
            <a:off x="311700" y="1345400"/>
            <a:ext cx="8520600" cy="3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In Migori, the community faces chronic hunger and food insecurity. Many smallholder farmers rely on traditional farming methods, which often lead to poor yields, low income, and limited food availability.</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Challenges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Low crop yields</a:t>
            </a:r>
            <a:r>
              <a:rPr lang="en" sz="1300">
                <a:solidFill>
                  <a:srgbClr val="000000"/>
                </a:solidFill>
                <a:latin typeface="Arial"/>
                <a:ea typeface="Arial"/>
                <a:cs typeface="Arial"/>
                <a:sym typeface="Arial"/>
              </a:rPr>
              <a:t>: Farmers face challenges such as poor soil, irregular weather patterns, and lack of knowledge about modern farming techniques, resulting in low yields.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Inefficient farming practices</a:t>
            </a:r>
            <a:r>
              <a:rPr lang="en" sz="1300">
                <a:solidFill>
                  <a:srgbClr val="000000"/>
                </a:solidFill>
                <a:latin typeface="Arial"/>
                <a:ea typeface="Arial"/>
                <a:cs typeface="Arial"/>
                <a:sym typeface="Arial"/>
              </a:rPr>
              <a:t>: Without data to guide planting, harvesting, and selling decisions, farmers cannot optimize their output.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Lack of data-driven decisions</a:t>
            </a:r>
            <a:r>
              <a:rPr lang="en" sz="1300">
                <a:solidFill>
                  <a:srgbClr val="000000"/>
                </a:solidFill>
                <a:latin typeface="Arial"/>
                <a:ea typeface="Arial"/>
                <a:cs typeface="Arial"/>
                <a:sym typeface="Arial"/>
              </a:rPr>
              <a:t>: The absence of a structured approach to track and analyze farming data results in missed opportunities for improving yields and distribution.</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Impact on families and the economy</a:t>
            </a:r>
            <a:r>
              <a:rPr lang="en" sz="1300">
                <a:solidFill>
                  <a:srgbClr val="000000"/>
                </a:solidFill>
                <a:latin typeface="Arial"/>
                <a:ea typeface="Arial"/>
                <a:cs typeface="Arial"/>
                <a:sym typeface="Arial"/>
              </a:rPr>
              <a:t>: Food insecurity leads to malnutrition, poverty, and a reduced capacity to generate income. It has long-term implications for education, health, and economic growth in the region.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Data-Driven Sweet Potato Farming</a:t>
            </a:r>
            <a:endParaRPr>
              <a:solidFill>
                <a:srgbClr val="000000"/>
              </a:solidFill>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project aims to leverage data to optimize sweet potato farming in Migori, Kenya. By collecting and analyzing farming data (on crop yields, sales, and distribution), farmers can make informed decisions to improve production efficiency and profitability.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is collected on farming activities such as: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Farming Activities</a:t>
            </a:r>
            <a:r>
              <a:rPr lang="en" sz="1600">
                <a:solidFill>
                  <a:srgbClr val="000000"/>
                </a:solidFill>
                <a:latin typeface="Arial"/>
                <a:ea typeface="Arial"/>
                <a:cs typeface="Arial"/>
                <a:sym typeface="Arial"/>
              </a:rPr>
              <a:t>: Time of planting, fertilizer use, etc.</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Crop Yields</a:t>
            </a:r>
            <a:r>
              <a:rPr lang="en" sz="1600">
                <a:solidFill>
                  <a:srgbClr val="000000"/>
                </a:solidFill>
                <a:latin typeface="Arial"/>
                <a:ea typeface="Arial"/>
                <a:cs typeface="Arial"/>
                <a:sym typeface="Arial"/>
              </a:rPr>
              <a:t>: Amount harvested per acre.</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Sales</a:t>
            </a:r>
            <a:r>
              <a:rPr lang="en" sz="1600">
                <a:solidFill>
                  <a:srgbClr val="000000"/>
                </a:solidFill>
                <a:latin typeface="Arial"/>
                <a:ea typeface="Arial"/>
                <a:cs typeface="Arial"/>
                <a:sym typeface="Arial"/>
              </a:rPr>
              <a:t>: Revenue generated from selling the sweet potatoes.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Distribution</a:t>
            </a:r>
            <a:r>
              <a:rPr lang="en" sz="1600">
                <a:solidFill>
                  <a:srgbClr val="000000"/>
                </a:solidFill>
                <a:latin typeface="Arial"/>
                <a:ea typeface="Arial"/>
                <a:cs typeface="Arial"/>
                <a:sym typeface="Arial"/>
              </a:rPr>
              <a:t>: How crops are transported and sold in the local market or beyond.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project directly addresses SDG 2 by enhancing farming efficiency and improving food availability, helping to alleviate hunger and food insecurity.</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ERD and Schema Overview</a:t>
            </a:r>
            <a:endParaRPr>
              <a:solidFill>
                <a:srgbClr val="000000"/>
              </a:solidFill>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ERD (Entity-Relationship Diagram)</a:t>
            </a:r>
            <a:r>
              <a:rPr lang="en" sz="1400">
                <a:solidFill>
                  <a:srgbClr val="000000"/>
                </a:solidFill>
                <a:latin typeface="Arial"/>
                <a:ea typeface="Arial"/>
                <a:cs typeface="Arial"/>
                <a:sym typeface="Arial"/>
              </a:rPr>
              <a:t>: The ERD represents key entities (farmers, crops, harvests, sales, and distributions) and their relationships.</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Entities:</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Farmers</a:t>
            </a:r>
            <a:r>
              <a:rPr lang="en" sz="1400">
                <a:solidFill>
                  <a:srgbClr val="000000"/>
                </a:solidFill>
                <a:latin typeface="Arial"/>
                <a:ea typeface="Arial"/>
                <a:cs typeface="Arial"/>
                <a:sym typeface="Arial"/>
              </a:rPr>
              <a:t> – Farmer ID, Name, Location, Contact Information.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Crops</a:t>
            </a:r>
            <a:r>
              <a:rPr lang="en" sz="1400">
                <a:solidFill>
                  <a:srgbClr val="000000"/>
                </a:solidFill>
                <a:latin typeface="Arial"/>
                <a:ea typeface="Arial"/>
                <a:cs typeface="Arial"/>
                <a:sym typeface="Arial"/>
              </a:rPr>
              <a:t> – Crop ID, Crop Name (Sweet Potatoes), Planting Date, Expected Harvest Date.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Harvests</a:t>
            </a:r>
            <a:r>
              <a:rPr lang="en" sz="1400">
                <a:solidFill>
                  <a:srgbClr val="000000"/>
                </a:solidFill>
                <a:latin typeface="Arial"/>
                <a:ea typeface="Arial"/>
                <a:cs typeface="Arial"/>
                <a:sym typeface="Arial"/>
              </a:rPr>
              <a:t> – Harvest ID, Crop ID, Farmer ID, Harvest Quantity (Kg), Harvest Date.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Sales</a:t>
            </a:r>
            <a:r>
              <a:rPr lang="en" sz="1400">
                <a:solidFill>
                  <a:srgbClr val="000000"/>
                </a:solidFill>
                <a:latin typeface="Arial"/>
                <a:ea typeface="Arial"/>
                <a:cs typeface="Arial"/>
                <a:sym typeface="Arial"/>
              </a:rPr>
              <a:t> – Sale ID, Harvest ID, Sale Quantity, Sale Price, Buyer Name, Sale Date.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Distribution</a:t>
            </a:r>
            <a:r>
              <a:rPr lang="en" sz="1400">
                <a:solidFill>
                  <a:srgbClr val="000000"/>
                </a:solidFill>
                <a:latin typeface="Arial"/>
                <a:ea typeface="Arial"/>
                <a:cs typeface="Arial"/>
                <a:sym typeface="Arial"/>
              </a:rPr>
              <a:t> – Distribution ID, Sales ID, Destination, Distribution Date.</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Arial"/>
                <a:ea typeface="Arial"/>
                <a:cs typeface="Arial"/>
                <a:sym typeface="Arial"/>
              </a:rPr>
              <a:t>With the relational database in place, farmers can easily track their performance, manage their resources, and make data-driven decisions on crop planting, harvesting, and selling.</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61075" y="271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Dashboard</a:t>
            </a:r>
            <a:endParaRPr>
              <a:solidFill>
                <a:srgbClr val="000000"/>
              </a:solidFill>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361075" y="952425"/>
            <a:ext cx="8421851" cy="410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Reducing Hunger with Data-Driven Decisions</a:t>
            </a:r>
            <a:endParaRPr>
              <a:solidFill>
                <a:srgbClr val="000000"/>
              </a:solidFill>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Improving crop yields</a:t>
            </a:r>
            <a:r>
              <a:rPr lang="en" sz="1700">
                <a:solidFill>
                  <a:srgbClr val="000000"/>
                </a:solidFill>
                <a:latin typeface="Arial"/>
                <a:ea typeface="Arial"/>
                <a:cs typeface="Arial"/>
                <a:sym typeface="Arial"/>
              </a:rPr>
              <a:t>: By using data on past performance, farmers can optimize planting schedules, improve soil use, and apply fertilizers more effectively.</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Increasing food availability</a:t>
            </a:r>
            <a:r>
              <a:rPr lang="en" sz="1700">
                <a:solidFill>
                  <a:srgbClr val="000000"/>
                </a:solidFill>
                <a:latin typeface="Arial"/>
                <a:ea typeface="Arial"/>
                <a:cs typeface="Arial"/>
                <a:sym typeface="Arial"/>
              </a:rPr>
              <a:t>: Higher yields mean more sweet potatoes are available for sale and consumption, directly contributing to hunger reduction.</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Economic and social impact</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Economic</a:t>
            </a:r>
            <a:r>
              <a:rPr lang="en" sz="1700">
                <a:solidFill>
                  <a:srgbClr val="000000"/>
                </a:solidFill>
                <a:latin typeface="Arial"/>
                <a:ea typeface="Arial"/>
                <a:cs typeface="Arial"/>
                <a:sym typeface="Arial"/>
              </a:rPr>
              <a:t>: Higher yields and more efficient sales mean higher incomes for farmers.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Social</a:t>
            </a:r>
            <a:r>
              <a:rPr lang="en" sz="1700">
                <a:solidFill>
                  <a:srgbClr val="000000"/>
                </a:solidFill>
                <a:latin typeface="Arial"/>
                <a:ea typeface="Arial"/>
                <a:cs typeface="Arial"/>
                <a:sym typeface="Arial"/>
              </a:rPr>
              <a:t>: Food security leads to better health outcomes, less malnutrition, and stronger communities.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Future Improvements – Scaling to Other Regions</a:t>
            </a:r>
            <a:endParaRPr>
              <a:solidFill>
                <a:srgbClr val="000000"/>
              </a:solidFill>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The success of this project in Migori can be replicated in other regions across Kenya and even Africa.</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Additional data integration</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Weather patterns</a:t>
            </a:r>
            <a:r>
              <a:rPr lang="en" sz="1600">
                <a:solidFill>
                  <a:srgbClr val="000000"/>
                </a:solidFill>
                <a:latin typeface="Arial"/>
                <a:ea typeface="Arial"/>
                <a:cs typeface="Arial"/>
                <a:sym typeface="Arial"/>
              </a:rPr>
              <a:t>: Tracking local weather can help predict the best times to plant.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Soil health</a:t>
            </a:r>
            <a:r>
              <a:rPr lang="en" sz="1600">
                <a:solidFill>
                  <a:srgbClr val="000000"/>
                </a:solidFill>
                <a:latin typeface="Arial"/>
                <a:ea typeface="Arial"/>
                <a:cs typeface="Arial"/>
                <a:sym typeface="Arial"/>
              </a:rPr>
              <a:t>: Adding data on soil quality could help farmers improve crop yields.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Market prices</a:t>
            </a:r>
            <a:r>
              <a:rPr lang="en" sz="1600">
                <a:solidFill>
                  <a:srgbClr val="000000"/>
                </a:solidFill>
                <a:latin typeface="Arial"/>
                <a:ea typeface="Arial"/>
                <a:cs typeface="Arial"/>
                <a:sym typeface="Arial"/>
              </a:rPr>
              <a:t>: Real-time data on market prices would allow farmers to sell their crops at the most profitable times.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project aims to create a sustainable, data-driven approach to farming that can be scaled globally to reduce hunger.</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Conclusion </a:t>
            </a:r>
            <a:endParaRPr>
              <a:solidFill>
                <a:srgbClr val="000000"/>
              </a:solidFill>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Data-driven farming can make a significant impact on hunger in rural areas. By using modern technologies and structured data analysis, farmers can make informed decisions that improve crop yields and food security.</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Next steps</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Expanding the database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Partnering with local farmers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