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09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defRPr sz="1800">
                <a:solidFill>
                  <a:srgbClr val="2F4F4F"/>
                </a:solidFill>
                <a:latin typeface="Calibri Light"/>
              </a:defRPr>
            </a:pPr>
            <a:r>
              <a:t>An Analysis of Water Quality and Health Outcomes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 sz="4400" b="1">
                <a:solidFill>
                  <a:srgbClr val="0070C0"/>
                </a:solidFill>
                <a:latin typeface="Calibri"/>
              </a:defRPr>
            </a:pPr>
            <a:r>
              <a:t>SDG Project: Ensuring Clean Water and Sanitation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 sz="4400" b="1">
                <a:solidFill>
                  <a:srgbClr val="0070C0"/>
                </a:solidFill>
                <a:latin typeface="Calibri"/>
              </a:defRPr>
            </a:pPr>
            <a:r>
              <a:t>Project Overview and SDG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defRPr sz="1800">
                <a:solidFill>
                  <a:srgbClr val="2F4F4F"/>
                </a:solidFill>
                <a:latin typeface="Calibri Light"/>
              </a:defRPr>
            </a:pPr>
            <a:endParaRPr/>
          </a:p>
          <a:p>
            <a:pPr algn="l">
              <a:defRPr sz="1800">
                <a:solidFill>
                  <a:srgbClr val="2F4F4F"/>
                </a:solidFill>
                <a:latin typeface="Calibri Light"/>
              </a:defRPr>
            </a:pPr>
            <a:r>
              <a:t>This project aligns with SDG 6: Clean Water and Sanitation.</a:t>
            </a:r>
            <a:br/>
            <a:r>
              <a:t/>
            </a:r>
            <a:br/>
            <a:r>
              <a:t>Objective: To analyze the relationship between water quality, access to clean water, and the occurrence of waterborne diseases.</a:t>
            </a:r>
            <a:br/>
            <a:r>
              <a:t>Tools Used: SQL for database management, Excel for data analysis and visualization.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 sz="4400" b="1">
                <a:solidFill>
                  <a:srgbClr val="0070C0"/>
                </a:solidFill>
                <a:latin typeface="Calibri"/>
              </a:defRPr>
            </a:pPr>
            <a:r>
              <a:t>Problem Definition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defRPr sz="1800">
                <a:solidFill>
                  <a:srgbClr val="2F4F4F"/>
                </a:solidFill>
                <a:latin typeface="Calibri Light"/>
              </a:defRPr>
            </a:pPr>
            <a:endParaRPr/>
          </a:p>
          <a:p>
            <a:pPr algn="l">
              <a:defRPr sz="1800">
                <a:solidFill>
                  <a:srgbClr val="2F4F4F"/>
                </a:solidFill>
                <a:latin typeface="Calibri Light"/>
              </a:defRPr>
            </a:pPr>
            <a:r>
              <a:t>Problem Definition:</a:t>
            </a:r>
            <a:br/>
            <a:r>
              <a:t>Unsafe water sources and limited access to clean water contribute to the spread of waterborne diseases, impacting health outcomes in various regions.</a:t>
            </a:r>
            <a:br/>
            <a:r>
              <a:t/>
            </a:r>
            <a:br/>
            <a:r>
              <a:t>Significance:</a:t>
            </a:r>
            <a:br/>
            <a:r>
              <a:t>Addressing water quality is crucial for reducing the incidence of diseases and improving public health in affected areas.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 sz="4400" b="1">
                <a:solidFill>
                  <a:srgbClr val="0070C0"/>
                </a:solidFill>
                <a:latin typeface="Calibri"/>
              </a:defRPr>
            </a:pPr>
            <a:r>
              <a:t>Database Design and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defRPr sz="1800">
                <a:solidFill>
                  <a:srgbClr val="2F4F4F"/>
                </a:solidFill>
                <a:latin typeface="Calibri Light"/>
              </a:defRPr>
            </a:pPr>
            <a:endParaRPr/>
          </a:p>
          <a:p>
            <a:pPr algn="l">
              <a:defRPr sz="1800">
                <a:solidFill>
                  <a:srgbClr val="2F4F4F"/>
                </a:solidFill>
                <a:latin typeface="Calibri Light"/>
              </a:defRPr>
            </a:pPr>
            <a:r>
              <a:t>Database Design:</a:t>
            </a:r>
            <a:br/>
            <a:r>
              <a:t>The database consists of three main tables:</a:t>
            </a:r>
            <a:br/>
            <a:r>
              <a:t>- Regions: Contains data about regions and access to clean water.</a:t>
            </a:r>
            <a:br/>
            <a:r>
              <a:t>- WaterQuality: Contains data on water source types and contaminant levels.</a:t>
            </a:r>
            <a:br/>
            <a:r>
              <a:t>- HealthData: Contains data on disease cases in various regions.</a:t>
            </a:r>
            <a:br/>
            <a:r>
              <a:t/>
            </a:r>
            <a:br/>
            <a:r>
              <a:t>Schema:</a:t>
            </a:r>
            <a:br/>
            <a:r>
              <a:t>An ERD (Entity-Relationship Diagram) was created to visualize the relationships between these entities.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 sz="4400" b="1">
                <a:solidFill>
                  <a:srgbClr val="0070C0"/>
                </a:solidFill>
                <a:latin typeface="Calibri"/>
              </a:defRPr>
            </a:pPr>
            <a:r>
              <a:t>Data Analysis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defRPr sz="1800">
                <a:solidFill>
                  <a:srgbClr val="2F4F4F"/>
                </a:solidFill>
                <a:latin typeface="Calibri Light"/>
              </a:defRPr>
            </a:pPr>
            <a:endParaRPr/>
          </a:p>
          <a:p>
            <a:pPr algn="l">
              <a:defRPr sz="1800">
                <a:solidFill>
                  <a:srgbClr val="2F4F4F"/>
                </a:solidFill>
                <a:latin typeface="Calibri Light"/>
              </a:defRPr>
            </a:pPr>
            <a:r>
              <a:t>Key Findings:</a:t>
            </a:r>
            <a:br/>
            <a:r>
              <a:t>- Regions with lower access to clean water have higher incidences of waterborne diseases.</a:t>
            </a:r>
            <a:br/>
            <a:r>
              <a:t>- Contaminant levels in water sources vary by type, with rivers showing higher levels than wells and lakes.</a:t>
            </a:r>
            <a:br/>
            <a:r>
              <a:t/>
            </a:r>
            <a:br/>
            <a:r>
              <a:t>Insights:</a:t>
            </a:r>
            <a:br/>
            <a:r>
              <a:t>Improving water quality and access to clean water can significantly reduce the occurrence of waterborne diseases.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 sz="4400" b="1">
                <a:solidFill>
                  <a:srgbClr val="0070C0"/>
                </a:solidFill>
                <a:latin typeface="Calibri"/>
              </a:defRPr>
            </a:pPr>
            <a:r>
              <a:t>Excel Dashboard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defRPr sz="1800">
                <a:solidFill>
                  <a:srgbClr val="2F4F4F"/>
                </a:solidFill>
                <a:latin typeface="Calibri Light"/>
              </a:defRPr>
            </a:pPr>
            <a:endParaRPr/>
          </a:p>
          <a:p>
            <a:pPr algn="l">
              <a:defRPr sz="1800">
                <a:solidFill>
                  <a:srgbClr val="2F4F4F"/>
                </a:solidFill>
                <a:latin typeface="Calibri Light"/>
              </a:defRPr>
            </a:pPr>
            <a:r>
              <a:t>The Excel dashboard provides an interactive view of the data, allowing users to explore relationships between water quality and health outcomes.</a:t>
            </a:r>
            <a:br/>
            <a:r>
              <a:t/>
            </a:r>
            <a:br/>
            <a:r>
              <a:t>Key Features:</a:t>
            </a:r>
            <a:br/>
            <a:r>
              <a:t>- Pivot tables summarizing data by region, water source type, and safety status.</a:t>
            </a:r>
            <a:br/>
            <a:r>
              <a:t>- Charts visualizing total cases, contaminant levels, and access to clean water.</a:t>
            </a:r>
            <a:br/>
            <a:r>
              <a:t/>
            </a:r>
            <a:br/>
            <a:r>
              <a:t>Interactive elements include slicers for filtering data by region and water source type.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</TotalTime>
  <Words>79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Horizon</vt:lpstr>
      <vt:lpstr>SDG Project: Ensuring Clean Water and Sanitation</vt:lpstr>
      <vt:lpstr>Project Overview and SDG Alignment</vt:lpstr>
      <vt:lpstr>Problem Definition and Significance</vt:lpstr>
      <vt:lpstr>Database Design and Schema</vt:lpstr>
      <vt:lpstr>Data Analysis Insights</vt:lpstr>
      <vt:lpstr>Excel Dashboard Demonstration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 Project: Ensuring Clean Water and Sanitation</dc:title>
  <dc:subject/>
  <dc:creator/>
  <cp:keywords/>
  <dc:description>generated using python-pptx</dc:description>
  <cp:lastModifiedBy>Lameck</cp:lastModifiedBy>
  <cp:revision>2</cp:revision>
  <dcterms:created xsi:type="dcterms:W3CDTF">2013-01-27T09:14:16Z</dcterms:created>
  <dcterms:modified xsi:type="dcterms:W3CDTF">2024-08-10T14:09:12Z</dcterms:modified>
  <cp:category/>
</cp:coreProperties>
</file>