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32" r:id="rId4"/>
    <p:sldMasterId id="2147484274" r:id="rId5"/>
  </p:sldMasterIdLst>
  <p:notesMasterIdLst>
    <p:notesMasterId r:id="rId23"/>
  </p:notesMasterIdLst>
  <p:handoutMasterIdLst>
    <p:handoutMasterId r:id="rId24"/>
  </p:handoutMasterIdLst>
  <p:sldIdLst>
    <p:sldId id="438" r:id="rId6"/>
    <p:sldId id="426" r:id="rId7"/>
    <p:sldId id="425" r:id="rId8"/>
    <p:sldId id="271" r:id="rId9"/>
    <p:sldId id="439" r:id="rId10"/>
    <p:sldId id="427" r:id="rId11"/>
    <p:sldId id="441" r:id="rId12"/>
    <p:sldId id="442" r:id="rId13"/>
    <p:sldId id="443" r:id="rId14"/>
    <p:sldId id="444" r:id="rId15"/>
    <p:sldId id="445" r:id="rId16"/>
    <p:sldId id="446" r:id="rId17"/>
    <p:sldId id="447" r:id="rId18"/>
    <p:sldId id="448" r:id="rId19"/>
    <p:sldId id="449" r:id="rId20"/>
    <p:sldId id="433" r:id="rId21"/>
    <p:sldId id="44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elle Buss" initials="MB"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CA58"/>
    <a:srgbClr val="2E546D"/>
    <a:srgbClr val="692B7D"/>
    <a:srgbClr val="472A50"/>
    <a:srgbClr val="6E407C"/>
    <a:srgbClr val="2F556E"/>
    <a:srgbClr val="A672B6"/>
    <a:srgbClr val="FFFFFF"/>
    <a:srgbClr val="7E498E"/>
    <a:srgbClr val="94CB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20" d="100"/>
          <a:sy n="120" d="100"/>
        </p:scale>
        <p:origin x="800" y="184"/>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NDLER Felicity [Southern River College]" userId="88234725-070e-4ccd-9eef-67376fb91191" providerId="ADAL" clId="{6265288C-EA61-AE46-8A89-42EDA395B93B}"/>
    <pc:docChg chg="modSld">
      <pc:chgData name="CHANDLER Felicity [Southern River College]" userId="88234725-070e-4ccd-9eef-67376fb91191" providerId="ADAL" clId="{6265288C-EA61-AE46-8A89-42EDA395B93B}" dt="2025-02-18T02:30:34.105" v="8" actId="729"/>
      <pc:docMkLst>
        <pc:docMk/>
      </pc:docMkLst>
      <pc:sldChg chg="mod modShow">
        <pc:chgData name="CHANDLER Felicity [Southern River College]" userId="88234725-070e-4ccd-9eef-67376fb91191" providerId="ADAL" clId="{6265288C-EA61-AE46-8A89-42EDA395B93B}" dt="2025-02-18T02:27:19.095" v="0" actId="729"/>
        <pc:sldMkLst>
          <pc:docMk/>
          <pc:sldMk cId="4274612853" sldId="427"/>
        </pc:sldMkLst>
      </pc:sldChg>
      <pc:sldChg chg="mod modShow">
        <pc:chgData name="CHANDLER Felicity [Southern River College]" userId="88234725-070e-4ccd-9eef-67376fb91191" providerId="ADAL" clId="{6265288C-EA61-AE46-8A89-42EDA395B93B}" dt="2025-02-18T02:27:24.469" v="1" actId="729"/>
        <pc:sldMkLst>
          <pc:docMk/>
          <pc:sldMk cId="2056459997" sldId="441"/>
        </pc:sldMkLst>
      </pc:sldChg>
      <pc:sldChg chg="mod modShow">
        <pc:chgData name="CHANDLER Felicity [Southern River College]" userId="88234725-070e-4ccd-9eef-67376fb91191" providerId="ADAL" clId="{6265288C-EA61-AE46-8A89-42EDA395B93B}" dt="2025-02-18T02:27:29.523" v="2" actId="729"/>
        <pc:sldMkLst>
          <pc:docMk/>
          <pc:sldMk cId="3647307514" sldId="442"/>
        </pc:sldMkLst>
      </pc:sldChg>
      <pc:sldChg chg="mod modShow">
        <pc:chgData name="CHANDLER Felicity [Southern River College]" userId="88234725-070e-4ccd-9eef-67376fb91191" providerId="ADAL" clId="{6265288C-EA61-AE46-8A89-42EDA395B93B}" dt="2025-02-18T02:30:15.638" v="3" actId="729"/>
        <pc:sldMkLst>
          <pc:docMk/>
          <pc:sldMk cId="2282089305" sldId="443"/>
        </pc:sldMkLst>
      </pc:sldChg>
      <pc:sldChg chg="mod modShow">
        <pc:chgData name="CHANDLER Felicity [Southern River College]" userId="88234725-070e-4ccd-9eef-67376fb91191" providerId="ADAL" clId="{6265288C-EA61-AE46-8A89-42EDA395B93B}" dt="2025-02-18T02:30:19.269" v="4" actId="729"/>
        <pc:sldMkLst>
          <pc:docMk/>
          <pc:sldMk cId="3572479616" sldId="444"/>
        </pc:sldMkLst>
      </pc:sldChg>
      <pc:sldChg chg="mod modShow">
        <pc:chgData name="CHANDLER Felicity [Southern River College]" userId="88234725-070e-4ccd-9eef-67376fb91191" providerId="ADAL" clId="{6265288C-EA61-AE46-8A89-42EDA395B93B}" dt="2025-02-18T02:30:22.871" v="5" actId="729"/>
        <pc:sldMkLst>
          <pc:docMk/>
          <pc:sldMk cId="938286482" sldId="445"/>
        </pc:sldMkLst>
      </pc:sldChg>
      <pc:sldChg chg="mod modShow">
        <pc:chgData name="CHANDLER Felicity [Southern River College]" userId="88234725-070e-4ccd-9eef-67376fb91191" providerId="ADAL" clId="{6265288C-EA61-AE46-8A89-42EDA395B93B}" dt="2025-02-18T02:30:26.363" v="6" actId="729"/>
        <pc:sldMkLst>
          <pc:docMk/>
          <pc:sldMk cId="4131296402" sldId="446"/>
        </pc:sldMkLst>
      </pc:sldChg>
      <pc:sldChg chg="mod modShow">
        <pc:chgData name="CHANDLER Felicity [Southern River College]" userId="88234725-070e-4ccd-9eef-67376fb91191" providerId="ADAL" clId="{6265288C-EA61-AE46-8A89-42EDA395B93B}" dt="2025-02-18T02:30:30.551" v="7" actId="729"/>
        <pc:sldMkLst>
          <pc:docMk/>
          <pc:sldMk cId="293732176" sldId="447"/>
        </pc:sldMkLst>
      </pc:sldChg>
      <pc:sldChg chg="mod modShow">
        <pc:chgData name="CHANDLER Felicity [Southern River College]" userId="88234725-070e-4ccd-9eef-67376fb91191" providerId="ADAL" clId="{6265288C-EA61-AE46-8A89-42EDA395B93B}" dt="2025-02-18T02:30:34.105" v="8" actId="729"/>
        <pc:sldMkLst>
          <pc:docMk/>
          <pc:sldMk cId="2897592251" sldId="44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8E4B7C-96ED-E449-9693-B655C4671FD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4" name="Footer Placeholder 3">
            <a:extLst>
              <a:ext uri="{FF2B5EF4-FFF2-40B4-BE49-F238E27FC236}">
                <a16:creationId xmlns:a16="http://schemas.microsoft.com/office/drawing/2014/main" id="{28D809C4-E54C-A54E-B9F4-56C375E0D8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53AD932-3578-6E4B-810C-4CF7533A983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DA9B4CA-DA29-0849-8519-4B81F4CE08AD}" type="slidenum">
              <a:rPr lang="en-US" smtClean="0"/>
              <a:t>‹#›</a:t>
            </a:fld>
            <a:endParaRPr lang="en-US"/>
          </a:p>
        </p:txBody>
      </p:sp>
      <p:sp>
        <p:nvSpPr>
          <p:cNvPr id="6" name="Date Placeholder 5">
            <a:extLst>
              <a:ext uri="{FF2B5EF4-FFF2-40B4-BE49-F238E27FC236}">
                <a16:creationId xmlns:a16="http://schemas.microsoft.com/office/drawing/2014/main" id="{27115A18-6E6E-F748-9363-1DB667F2522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89F1C8-9A67-204B-8DB6-6C2E5B2C92D6}" type="datetimeFigureOut">
              <a:rPr lang="en-US" smtClean="0"/>
              <a:t>2/18/25</a:t>
            </a:fld>
            <a:endParaRPr lang="en-US"/>
          </a:p>
        </p:txBody>
      </p:sp>
    </p:spTree>
    <p:extLst>
      <p:ext uri="{BB962C8B-B14F-4D97-AF65-F5344CB8AC3E}">
        <p14:creationId xmlns:p14="http://schemas.microsoft.com/office/powerpoint/2010/main" val="16315313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AAB6C6-360D-448E-B12B-FCD285160A81}" type="datetimeFigureOut">
              <a:rPr lang="en-AU" smtClean="0"/>
              <a:t>18/2/2025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B756B8-97A8-4FA1-B26A-2500BA5D4D05}" type="slidenum">
              <a:rPr lang="en-AU" smtClean="0"/>
              <a:t>‹#›</a:t>
            </a:fld>
            <a:endParaRPr lang="en-AU"/>
          </a:p>
        </p:txBody>
      </p:sp>
    </p:spTree>
    <p:extLst>
      <p:ext uri="{BB962C8B-B14F-4D97-AF65-F5344CB8AC3E}">
        <p14:creationId xmlns:p14="http://schemas.microsoft.com/office/powerpoint/2010/main" val="186644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https://www.youtube.com/watch?v=BRDApYgvDqQ&amp;ab_channel=AsapSCIENCE if video doesn’t work</a:t>
            </a:r>
          </a:p>
        </p:txBody>
      </p:sp>
      <p:sp>
        <p:nvSpPr>
          <p:cNvPr id="4" name="Slide Number Placeholder 3"/>
          <p:cNvSpPr>
            <a:spLocks noGrp="1"/>
          </p:cNvSpPr>
          <p:nvPr>
            <p:ph type="sldNum" sz="quarter" idx="5"/>
          </p:nvPr>
        </p:nvSpPr>
        <p:spPr/>
        <p:txBody>
          <a:bodyPr/>
          <a:lstStyle/>
          <a:p>
            <a:fld id="{B5B756B8-97A8-4FA1-B26A-2500BA5D4D05}" type="slidenum">
              <a:rPr lang="en-AU" smtClean="0"/>
              <a:t>4</a:t>
            </a:fld>
            <a:endParaRPr lang="en-AU"/>
          </a:p>
        </p:txBody>
      </p:sp>
    </p:spTree>
    <p:extLst>
      <p:ext uri="{BB962C8B-B14F-4D97-AF65-F5344CB8AC3E}">
        <p14:creationId xmlns:p14="http://schemas.microsoft.com/office/powerpoint/2010/main" val="315638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2.xml"/><Relationship Id="rId4" Type="http://schemas.openxmlformats.org/officeDocument/2006/relationships/image" Target="../media/image4.jpe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R) Daily Edit">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692B7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Daily Edit</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08655"/>
            <a:ext cx="10004958" cy="515263"/>
          </a:xfrm>
          <a:prstGeom prst="rect">
            <a:avLst/>
          </a:prstGeom>
          <a:noFill/>
          <a:ln>
            <a:noFill/>
          </a:ln>
        </p:spPr>
        <p:txBody>
          <a:bodyPr wrap="square" rtlCol="0" anchor="ctr">
            <a:normAutofit/>
          </a:bodyPr>
          <a:lstStyle/>
          <a:p>
            <a:r>
              <a:rPr lang="en-US" sz="2400" b="1" i="0">
                <a:solidFill>
                  <a:srgbClr val="692B7D"/>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Enter in your task</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Tree>
    <p:extLst>
      <p:ext uri="{BB962C8B-B14F-4D97-AF65-F5344CB8AC3E}">
        <p14:creationId xmlns:p14="http://schemas.microsoft.com/office/powerpoint/2010/main" val="6710430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R) Apply">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a:solidFill>
                  <a:srgbClr val="FBCA58"/>
                </a:solidFill>
                <a:latin typeface="Century Gothic" panose="020B0502020202020204" pitchFamily="34" charset="0"/>
                <a:cs typeface="Futura Medium" panose="020B0602020204020303" pitchFamily="34" charset="-79"/>
              </a:rPr>
              <a:t>Apply</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5599"/>
            <a:ext cx="8954305" cy="1985962"/>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Quickly check that all students can still complete the previous steps learnt. </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Tree>
    <p:extLst>
      <p:ext uri="{BB962C8B-B14F-4D97-AF65-F5344CB8AC3E}">
        <p14:creationId xmlns:p14="http://schemas.microsoft.com/office/powerpoint/2010/main" val="3028238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R)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1779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692B7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692B7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a:t>Link previous learning, or a universal experience, to the topic being studied taught.  For example, key concepts already learnt in this unit, or something we all do in our lives that will connect to the learning. </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a:p>
            <a:pPr lvl="0"/>
            <a:endParaRPr lang="en-US"/>
          </a:p>
        </p:txBody>
      </p:sp>
    </p:spTree>
    <p:extLst>
      <p:ext uri="{BB962C8B-B14F-4D97-AF65-F5344CB8AC3E}">
        <p14:creationId xmlns:p14="http://schemas.microsoft.com/office/powerpoint/2010/main" val="2220285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eneric Title Slide">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A statement describing what the students will be able to do by the end of the lesson.</a:t>
            </a:r>
          </a:p>
        </p:txBody>
      </p:sp>
      <p:sp>
        <p:nvSpPr>
          <p:cNvPr id="3" name="Text Placeholder 2">
            <a:extLst>
              <a:ext uri="{FF2B5EF4-FFF2-40B4-BE49-F238E27FC236}">
                <a16:creationId xmlns:a16="http://schemas.microsoft.com/office/drawing/2014/main" id="{35918694-72DD-404C-BFE2-AE8FDFB6A47D}"/>
              </a:ext>
            </a:extLst>
          </p:cNvPr>
          <p:cNvSpPr>
            <a:spLocks noGrp="1"/>
          </p:cNvSpPr>
          <p:nvPr>
            <p:ph type="body" sz="quarter" idx="11" hasCustomPrompt="1"/>
          </p:nvPr>
        </p:nvSpPr>
        <p:spPr>
          <a:xfrm>
            <a:off x="295219" y="1019162"/>
            <a:ext cx="2630862" cy="538162"/>
          </a:xfrm>
          <a:prstGeom prst="rect">
            <a:avLst/>
          </a:prstGeom>
          <a:solidFill>
            <a:srgbClr val="2E546D"/>
          </a:solidFill>
        </p:spPr>
        <p:txBody>
          <a:bodyPr/>
          <a:lstStyle>
            <a:lvl1pPr marL="0" indent="0">
              <a:buNone/>
              <a:defRPr sz="3200" b="0"/>
            </a:lvl1pPr>
          </a:lstStyle>
          <a:p>
            <a:r>
              <a:rPr lang="en-US" sz="2800" b="1" i="0">
                <a:solidFill>
                  <a:srgbClr val="FBCA58"/>
                </a:solidFill>
                <a:latin typeface="Century Gothic" panose="020B0502020202020204" pitchFamily="34" charset="0"/>
                <a:cs typeface="Futura Medium" panose="020B0602020204020303" pitchFamily="34" charset="-79"/>
              </a:rPr>
              <a:t>Learning Goal</a:t>
            </a:r>
          </a:p>
        </p:txBody>
      </p:sp>
    </p:spTree>
    <p:extLst>
      <p:ext uri="{BB962C8B-B14F-4D97-AF65-F5344CB8AC3E}">
        <p14:creationId xmlns:p14="http://schemas.microsoft.com/office/powerpoint/2010/main" val="23702189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eneric Content Slid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a:t>Explain to the students why the learning of this content is important. </a:t>
            </a:r>
          </a:p>
          <a:p>
            <a:pPr lvl="0"/>
            <a:endParaRPr lang="en-US"/>
          </a:p>
          <a:p>
            <a:pPr lvl="0"/>
            <a:r>
              <a:rPr lang="en-US"/>
              <a:t>Click to add text. Delete textbox if unneeded. </a:t>
            </a:r>
          </a:p>
        </p:txBody>
      </p:sp>
      <p:sp>
        <p:nvSpPr>
          <p:cNvPr id="5" name="Text Placeholder 4">
            <a:extLst>
              <a:ext uri="{FF2B5EF4-FFF2-40B4-BE49-F238E27FC236}">
                <a16:creationId xmlns:a16="http://schemas.microsoft.com/office/drawing/2014/main" id="{26005884-EA56-4A5F-8C82-1956C2ADF2F8}"/>
              </a:ext>
            </a:extLst>
          </p:cNvPr>
          <p:cNvSpPr>
            <a:spLocks noGrp="1"/>
          </p:cNvSpPr>
          <p:nvPr>
            <p:ph type="body" sz="quarter" idx="17" hasCustomPrompt="1"/>
          </p:nvPr>
        </p:nvSpPr>
        <p:spPr>
          <a:xfrm>
            <a:off x="295275" y="595269"/>
            <a:ext cx="3779478" cy="319722"/>
          </a:xfrm>
          <a:prstGeom prst="rect">
            <a:avLst/>
          </a:prstGeom>
          <a:solidFill>
            <a:srgbClr val="FBCA58"/>
          </a:solidFill>
        </p:spPr>
        <p:txBody>
          <a:bodyPr/>
          <a:lstStyle>
            <a:lvl1pPr marL="0" indent="0">
              <a:buNone/>
              <a:defRPr sz="1600" b="1">
                <a:solidFill>
                  <a:srgbClr val="2E546D"/>
                </a:solidFill>
                <a:latin typeface="+mj-lt"/>
              </a:defRPr>
            </a:lvl1pPr>
            <a:lvl2pPr>
              <a:defRPr sz="1800"/>
            </a:lvl2pPr>
            <a:lvl3pPr>
              <a:defRPr sz="1600"/>
            </a:lvl3pPr>
            <a:lvl4pPr>
              <a:defRPr sz="1400"/>
            </a:lvl4pPr>
            <a:lvl5pPr>
              <a:defRPr sz="1400"/>
            </a:lvl5pPr>
          </a:lstStyle>
          <a:p>
            <a:pPr lvl="0"/>
            <a:r>
              <a:rPr lang="en-US"/>
              <a:t>Type Subheading here</a:t>
            </a:r>
          </a:p>
        </p:txBody>
      </p:sp>
    </p:spTree>
    <p:extLst>
      <p:ext uri="{BB962C8B-B14F-4D97-AF65-F5344CB8AC3E}">
        <p14:creationId xmlns:p14="http://schemas.microsoft.com/office/powerpoint/2010/main" val="34852791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36460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o Now">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1572219" cy="515262"/>
          </a:xfrm>
          <a:prstGeom prst="rect">
            <a:avLst/>
          </a:prstGeom>
          <a:solidFill>
            <a:srgbClr val="2E546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Do Now</a:t>
            </a:r>
          </a:p>
        </p:txBody>
      </p:sp>
      <p:sp>
        <p:nvSpPr>
          <p:cNvPr id="6" name="TextBox 5">
            <a:extLst>
              <a:ext uri="{FF2B5EF4-FFF2-40B4-BE49-F238E27FC236}">
                <a16:creationId xmlns:a16="http://schemas.microsoft.com/office/drawing/2014/main" id="{8BA40631-C083-AD47-B428-316584A39680}"/>
              </a:ext>
            </a:extLst>
          </p:cNvPr>
          <p:cNvSpPr txBox="1"/>
          <p:nvPr userDrawn="1"/>
        </p:nvSpPr>
        <p:spPr>
          <a:xfrm>
            <a:off x="1867437" y="224237"/>
            <a:ext cx="10004958" cy="499682"/>
          </a:xfrm>
          <a:prstGeom prst="rect">
            <a:avLst/>
          </a:prstGeom>
          <a:solidFill>
            <a:schemeClr val="bg1"/>
          </a:solidFill>
          <a:ln>
            <a:noFill/>
          </a:ln>
        </p:spPr>
        <p:txBody>
          <a:bodyPr wrap="square" rtlCol="0" anchor="ctr">
            <a:normAutofit/>
          </a:bodyPr>
          <a:lstStyle/>
          <a:p>
            <a:r>
              <a:rPr lang="en-US" sz="2400" b="1" i="0">
                <a:solidFill>
                  <a:srgbClr val="23566C"/>
                </a:solidFill>
                <a:latin typeface="Century Gothic" panose="020B0502020202020204" pitchFamily="34" charset="0"/>
                <a:cs typeface="Futura Medium" panose="020B0602020204020303" pitchFamily="34" charset="-79"/>
              </a:rPr>
              <a:t>Sit down and begin this task immediately.</a:t>
            </a:r>
          </a:p>
        </p:txBody>
      </p:sp>
      <p:sp>
        <p:nvSpPr>
          <p:cNvPr id="7" name="Text Placeholder 6">
            <a:extLst>
              <a:ext uri="{FF2B5EF4-FFF2-40B4-BE49-F238E27FC236}">
                <a16:creationId xmlns:a16="http://schemas.microsoft.com/office/drawing/2014/main" id="{BF35187B-F1B6-6642-9304-A94B5E4C924F}"/>
              </a:ext>
            </a:extLst>
          </p:cNvPr>
          <p:cNvSpPr>
            <a:spLocks noGrp="1"/>
          </p:cNvSpPr>
          <p:nvPr>
            <p:ph type="body" sz="quarter" idx="10" hasCustomPrompt="1"/>
          </p:nvPr>
        </p:nvSpPr>
        <p:spPr>
          <a:xfrm>
            <a:off x="399245" y="780837"/>
            <a:ext cx="11359166" cy="111235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Explain what students need to do.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
        <p:nvSpPr>
          <p:cNvPr id="10" name="Text Placeholder 6">
            <a:extLst>
              <a:ext uri="{FF2B5EF4-FFF2-40B4-BE49-F238E27FC236}">
                <a16:creationId xmlns:a16="http://schemas.microsoft.com/office/drawing/2014/main" id="{93AE7A03-206B-7848-A477-7A841FF720DA}"/>
              </a:ext>
            </a:extLst>
          </p:cNvPr>
          <p:cNvSpPr>
            <a:spLocks noGrp="1"/>
          </p:cNvSpPr>
          <p:nvPr>
            <p:ph type="body" sz="quarter" idx="11" hasCustomPrompt="1"/>
          </p:nvPr>
        </p:nvSpPr>
        <p:spPr>
          <a:xfrm>
            <a:off x="399245" y="2066578"/>
            <a:ext cx="11359166" cy="4385737"/>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Enter in your task</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Tree>
    <p:extLst>
      <p:ext uri="{BB962C8B-B14F-4D97-AF65-F5344CB8AC3E}">
        <p14:creationId xmlns:p14="http://schemas.microsoft.com/office/powerpoint/2010/main" val="4092731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EI) Learning Goal Setup">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Learning Goal</a:t>
            </a:r>
          </a:p>
        </p:txBody>
      </p:sp>
      <p:sp>
        <p:nvSpPr>
          <p:cNvPr id="9" name="TextBox 8">
            <a:extLst>
              <a:ext uri="{FF2B5EF4-FFF2-40B4-BE49-F238E27FC236}">
                <a16:creationId xmlns:a16="http://schemas.microsoft.com/office/drawing/2014/main" id="{DF9C2B4A-0943-CC42-BE38-4F715F7CAA2B}"/>
              </a:ext>
            </a:extLst>
          </p:cNvPr>
          <p:cNvSpPr txBox="1"/>
          <p:nvPr userDrawn="1"/>
        </p:nvSpPr>
        <p:spPr>
          <a:xfrm>
            <a:off x="517951" y="4565193"/>
            <a:ext cx="2734700" cy="1947917"/>
          </a:xfrm>
          <a:prstGeom prst="rect">
            <a:avLst/>
          </a:prstGeom>
          <a:noFill/>
        </p:spPr>
        <p:txBody>
          <a:bodyPr wrap="square" tIns="180000" rtlCol="0" anchor="t">
            <a:normAutofit/>
          </a:bodyPr>
          <a:lstStyle/>
          <a:p>
            <a:r>
              <a:rPr lang="en-US" sz="3600" b="1" i="0">
                <a:solidFill>
                  <a:srgbClr val="2E546D"/>
                </a:solidFill>
                <a:latin typeface="Calibri" panose="020F0502020204030204" pitchFamily="34" charset="0"/>
                <a:cs typeface="Calibri" panose="020F0502020204030204" pitchFamily="34" charset="0"/>
              </a:rPr>
              <a:t>Think </a:t>
            </a:r>
          </a:p>
          <a:p>
            <a:r>
              <a:rPr lang="en-US" sz="3600" b="1" i="0">
                <a:solidFill>
                  <a:srgbClr val="2E546D"/>
                </a:solidFill>
                <a:latin typeface="Calibri" panose="020F0502020204030204" pitchFamily="34" charset="0"/>
                <a:cs typeface="Calibri" panose="020F0502020204030204" pitchFamily="34" charset="0"/>
              </a:rPr>
              <a:t>Pair</a:t>
            </a:r>
          </a:p>
          <a:p>
            <a:r>
              <a:rPr lang="en-US" sz="3600" b="1" i="0">
                <a:solidFill>
                  <a:srgbClr val="2E546D"/>
                </a:solidFill>
                <a:latin typeface="Calibri" panose="020F0502020204030204" pitchFamily="34" charset="0"/>
                <a:cs typeface="Calibri" panose="020F0502020204030204" pitchFamily="34" charset="0"/>
              </a:rPr>
              <a:t>Share</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252651" y="475428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250352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earning Goal Simple">
    <p:bg>
      <p:bgPr>
        <a:solidFill>
          <a:schemeClr val="bg1"/>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8" y="1011383"/>
            <a:ext cx="2364855" cy="538446"/>
          </a:xfrm>
          <a:prstGeom prst="rect">
            <a:avLst/>
          </a:prstGeom>
          <a:solidFill>
            <a:srgbClr val="2E546D"/>
          </a:solidFill>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601508" cy="2929609"/>
          </a:xfrm>
          <a:prstGeom prst="rect">
            <a:avLst/>
          </a:prstGeom>
          <a:solidFill>
            <a:srgbClr val="2E546D"/>
          </a:solidFill>
          <a:ln>
            <a:noFill/>
          </a:ln>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A statement describing what the students will be able to do by the end of the lesson.</a:t>
            </a:r>
          </a:p>
        </p:txBody>
      </p:sp>
    </p:spTree>
    <p:extLst>
      <p:ext uri="{BB962C8B-B14F-4D97-AF65-F5344CB8AC3E}">
        <p14:creationId xmlns:p14="http://schemas.microsoft.com/office/powerpoint/2010/main" val="4004097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I)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2E546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a:solidFill>
                  <a:srgbClr val="23566C"/>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rgbClr val="2E546D"/>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definition</a:t>
            </a:r>
          </a:p>
        </p:txBody>
      </p:sp>
    </p:spTree>
    <p:extLst>
      <p:ext uri="{BB962C8B-B14F-4D97-AF65-F5344CB8AC3E}">
        <p14:creationId xmlns:p14="http://schemas.microsoft.com/office/powerpoint/2010/main" val="814451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R) Daily Edit Titl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D253E48-F01A-C040-9F45-1F9C5FDF10AA}"/>
              </a:ext>
            </a:extLst>
          </p:cNvPr>
          <p:cNvSpPr/>
          <p:nvPr userDrawn="1"/>
        </p:nvSpPr>
        <p:spPr>
          <a:xfrm>
            <a:off x="295219" y="1549400"/>
            <a:ext cx="11578126" cy="2929609"/>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200" b="1" i="0">
                <a:latin typeface="Century Gothic" panose="020B0502020202020204" pitchFamily="34" charset="0"/>
              </a:rPr>
              <a:t>SRC Core</a:t>
            </a:r>
            <a:r>
              <a:rPr lang="en-US" sz="7200" b="1" i="0" baseline="0">
                <a:latin typeface="Century Gothic" panose="020B0502020202020204" pitchFamily="34" charset="0"/>
              </a:rPr>
              <a:t> Standards</a:t>
            </a:r>
            <a:endParaRPr lang="en-US" sz="7200" b="1" i="0">
              <a:latin typeface="Century Gothic" panose="020B0502020202020204" pitchFamily="34" charset="0"/>
            </a:endParaRPr>
          </a:p>
        </p:txBody>
      </p:sp>
      <p:sp>
        <p:nvSpPr>
          <p:cNvPr id="5" name="TextBox 4">
            <a:extLst>
              <a:ext uri="{FF2B5EF4-FFF2-40B4-BE49-F238E27FC236}">
                <a16:creationId xmlns:a16="http://schemas.microsoft.com/office/drawing/2014/main" id="{3BD815F0-1745-0C4E-A5DC-70E741C78081}"/>
              </a:ext>
            </a:extLst>
          </p:cNvPr>
          <p:cNvSpPr txBox="1"/>
          <p:nvPr userDrawn="1"/>
        </p:nvSpPr>
        <p:spPr>
          <a:xfrm>
            <a:off x="295218" y="1011383"/>
            <a:ext cx="2106787" cy="538446"/>
          </a:xfrm>
          <a:prstGeom prst="rect">
            <a:avLst/>
          </a:prstGeom>
          <a:solidFill>
            <a:srgbClr val="692B7D"/>
          </a:solidFill>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Daily Review</a:t>
            </a:r>
          </a:p>
        </p:txBody>
      </p:sp>
    </p:spTree>
    <p:extLst>
      <p:ext uri="{BB962C8B-B14F-4D97-AF65-F5344CB8AC3E}">
        <p14:creationId xmlns:p14="http://schemas.microsoft.com/office/powerpoint/2010/main" val="827749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I)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E546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a:solidFill>
                  <a:srgbClr val="2F556E"/>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212365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I)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2F556E"/>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a:solidFill>
                  <a:srgbClr val="2F556E"/>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601564" cy="1150657"/>
          </a:xfrm>
          <a:prstGeom prst="rect">
            <a:avLst/>
          </a:prstGeom>
          <a:solidFill>
            <a:srgbClr val="2F556E"/>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rgbClr val="2F556E"/>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Target: Easy</a:t>
            </a:r>
          </a:p>
        </p:txBody>
      </p:sp>
    </p:spTree>
    <p:extLst>
      <p:ext uri="{BB962C8B-B14F-4D97-AF65-F5344CB8AC3E}">
        <p14:creationId xmlns:p14="http://schemas.microsoft.com/office/powerpoint/2010/main" val="190541380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EI) Activate Prior Knowledge">
    <p:spTree>
      <p:nvGrpSpPr>
        <p:cNvPr id="1" name=""/>
        <p:cNvGrpSpPr/>
        <p:nvPr/>
      </p:nvGrpSpPr>
      <p:grpSpPr>
        <a:xfrm>
          <a:off x="0" y="0"/>
          <a:ext cx="0" cy="0"/>
          <a:chOff x="0" y="0"/>
          <a:chExt cx="0" cy="0"/>
        </a:xfrm>
      </p:grpSpPr>
      <p:sp>
        <p:nvSpPr>
          <p:cNvPr id="38" name="Text Placeholder 37">
            <a:extLst>
              <a:ext uri="{FF2B5EF4-FFF2-40B4-BE49-F238E27FC236}">
                <a16:creationId xmlns:a16="http://schemas.microsoft.com/office/drawing/2014/main" id="{1E0C5E22-25B1-3743-B18A-9111EBF90486}"/>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43" name="TextBox 42">
            <a:extLst>
              <a:ext uri="{FF2B5EF4-FFF2-40B4-BE49-F238E27FC236}">
                <a16:creationId xmlns:a16="http://schemas.microsoft.com/office/drawing/2014/main" id="{5CFC19F9-C449-6E4C-AC32-E587C71AC83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Activate Prior Knowledge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10" name="Text Placeholder 9">
            <a:extLst>
              <a:ext uri="{FF2B5EF4-FFF2-40B4-BE49-F238E27FC236}">
                <a16:creationId xmlns:a16="http://schemas.microsoft.com/office/drawing/2014/main" id="{3A872705-675F-C243-9643-639EE2D96A8C}"/>
              </a:ext>
            </a:extLst>
          </p:cNvPr>
          <p:cNvSpPr>
            <a:spLocks noGrp="1"/>
          </p:cNvSpPr>
          <p:nvPr>
            <p:ph type="body" sz="quarter" idx="15" hasCustomPrompt="1"/>
          </p:nvPr>
        </p:nvSpPr>
        <p:spPr>
          <a:xfrm>
            <a:off x="390524" y="965946"/>
            <a:ext cx="9091613" cy="3071813"/>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b="1" i="0">
                <a:latin typeface="Century Gothic" panose="020B0502020202020204" pitchFamily="34" charset="0"/>
              </a:defRPr>
            </a:lvl1pPr>
          </a:lstStyle>
          <a:p>
            <a:pPr lvl="0"/>
            <a:r>
              <a:rPr lang="en-US"/>
              <a:t>Link previous learning, or a universal experience, to the topic being studied taught.  For example, key concepts already learnt in this unit, or something we all do in our lives that will connect to the learning. </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a:p>
            <a:pPr lvl="0"/>
            <a:endParaRPr lang="en-US"/>
          </a:p>
        </p:txBody>
      </p:sp>
    </p:spTree>
    <p:extLst>
      <p:ext uri="{BB962C8B-B14F-4D97-AF65-F5344CB8AC3E}">
        <p14:creationId xmlns:p14="http://schemas.microsoft.com/office/powerpoint/2010/main" val="34819495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I) Content Development">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93932381-72B7-B349-BBA8-6AFEB84E18A9}"/>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8" name="TextBox 7">
            <a:extLst>
              <a:ext uri="{FF2B5EF4-FFF2-40B4-BE49-F238E27FC236}">
                <a16:creationId xmlns:a16="http://schemas.microsoft.com/office/drawing/2014/main" id="{F989A473-568F-E948-8378-638693483165}"/>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Content Development</a:t>
            </a:r>
          </a:p>
        </p:txBody>
      </p:sp>
      <p:sp>
        <p:nvSpPr>
          <p:cNvPr id="3" name="Text Placeholder 2">
            <a:extLst>
              <a:ext uri="{FF2B5EF4-FFF2-40B4-BE49-F238E27FC236}">
                <a16:creationId xmlns:a16="http://schemas.microsoft.com/office/drawing/2014/main" id="{67489761-345C-4546-B69F-7F767EEB19E6}"/>
              </a:ext>
            </a:extLst>
          </p:cNvPr>
          <p:cNvSpPr>
            <a:spLocks noGrp="1"/>
          </p:cNvSpPr>
          <p:nvPr>
            <p:ph type="body" sz="quarter" idx="15" hasCustomPrompt="1"/>
          </p:nvPr>
        </p:nvSpPr>
        <p:spPr>
          <a:xfrm>
            <a:off x="397668" y="965946"/>
            <a:ext cx="9077325" cy="1885950"/>
          </a:xfrm>
          <a:prstGeom prst="rect">
            <a:avLst/>
          </a:prstGeom>
        </p:spPr>
        <p:txBody>
          <a:bodyPr/>
          <a:lstStyle>
            <a:lvl1pPr marL="0" indent="0">
              <a:buNone/>
              <a:defRPr sz="2800" b="1" i="0">
                <a:latin typeface="Century Gothic" panose="020B0502020202020204" pitchFamily="34" charset="0"/>
              </a:defRPr>
            </a:lvl1pPr>
          </a:lstStyle>
          <a:p>
            <a:pPr lvl="0"/>
            <a:r>
              <a:rPr lang="en-US"/>
              <a:t>The teacher explains the concepts and steps that lead to the learning goal. </a:t>
            </a:r>
          </a:p>
          <a:p>
            <a:pPr lvl="0"/>
            <a:endParaRPr lang="en-US"/>
          </a:p>
          <a:p>
            <a:pPr lvl="0"/>
            <a:r>
              <a:rPr lang="en-US"/>
              <a:t>Click to add text. Delete textbox if unneeded. </a:t>
            </a:r>
          </a:p>
        </p:txBody>
      </p:sp>
    </p:spTree>
    <p:extLst>
      <p:ext uri="{BB962C8B-B14F-4D97-AF65-F5344CB8AC3E}">
        <p14:creationId xmlns:p14="http://schemas.microsoft.com/office/powerpoint/2010/main" val="34894422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EI) Skill Development with Guided Practice">
    <p:spTree>
      <p:nvGrpSpPr>
        <p:cNvPr id="1" name=""/>
        <p:cNvGrpSpPr/>
        <p:nvPr/>
      </p:nvGrpSpPr>
      <p:grpSpPr>
        <a:xfrm>
          <a:off x="0" y="0"/>
          <a:ext cx="0" cy="0"/>
          <a:chOff x="0" y="0"/>
          <a:chExt cx="0" cy="0"/>
        </a:xfrm>
      </p:grpSpPr>
      <p:sp>
        <p:nvSpPr>
          <p:cNvPr id="8" name="Text Placeholder 37">
            <a:extLst>
              <a:ext uri="{FF2B5EF4-FFF2-40B4-BE49-F238E27FC236}">
                <a16:creationId xmlns:a16="http://schemas.microsoft.com/office/drawing/2014/main" id="{AA64D5DD-9491-7244-8D83-7F535F058A5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9" name="TextBox 8">
            <a:extLst>
              <a:ext uri="{FF2B5EF4-FFF2-40B4-BE49-F238E27FC236}">
                <a16:creationId xmlns:a16="http://schemas.microsoft.com/office/drawing/2014/main" id="{FEC8520F-CB36-4A45-A44F-F23C38DF4554}"/>
              </a:ext>
            </a:extLst>
          </p:cNvPr>
          <p:cNvSpPr txBox="1"/>
          <p:nvPr userDrawn="1"/>
        </p:nvSpPr>
        <p:spPr>
          <a:xfrm>
            <a:off x="295275" y="590550"/>
            <a:ext cx="4199996" cy="352425"/>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Skill Development with Guided Practice</a:t>
            </a:r>
          </a:p>
        </p:txBody>
      </p:sp>
      <p:sp>
        <p:nvSpPr>
          <p:cNvPr id="10" name="Text Placeholder 2">
            <a:extLst>
              <a:ext uri="{FF2B5EF4-FFF2-40B4-BE49-F238E27FC236}">
                <a16:creationId xmlns:a16="http://schemas.microsoft.com/office/drawing/2014/main" id="{CF0F374D-B3C3-694C-9E4C-49E7305FA052}"/>
              </a:ext>
            </a:extLst>
          </p:cNvPr>
          <p:cNvSpPr>
            <a:spLocks noGrp="1"/>
          </p:cNvSpPr>
          <p:nvPr>
            <p:ph type="body" sz="quarter" idx="15" hasCustomPrompt="1"/>
          </p:nvPr>
        </p:nvSpPr>
        <p:spPr>
          <a:xfrm>
            <a:off x="397668" y="1067135"/>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a:t>Go through the steps one by one that will guide the students to the learning goal. Ensure the students are involved so that you can check for understanding.</a:t>
            </a:r>
          </a:p>
          <a:p>
            <a:pPr lvl="0"/>
            <a:endParaRPr lang="en-US"/>
          </a:p>
          <a:p>
            <a:pPr lvl="0"/>
            <a:r>
              <a:rPr lang="en-US"/>
              <a:t>Click to add text. Delete textbox if unneeded. </a:t>
            </a:r>
          </a:p>
        </p:txBody>
      </p:sp>
    </p:spTree>
    <p:extLst>
      <p:ext uri="{BB962C8B-B14F-4D97-AF65-F5344CB8AC3E}">
        <p14:creationId xmlns:p14="http://schemas.microsoft.com/office/powerpoint/2010/main" val="1780312292"/>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EI) Lesson Closure">
    <p:spTree>
      <p:nvGrpSpPr>
        <p:cNvPr id="1" name=""/>
        <p:cNvGrpSpPr/>
        <p:nvPr/>
      </p:nvGrpSpPr>
      <p:grpSpPr>
        <a:xfrm>
          <a:off x="0" y="0"/>
          <a:ext cx="0" cy="0"/>
          <a:chOff x="0" y="0"/>
          <a:chExt cx="0" cy="0"/>
        </a:xfrm>
      </p:grpSpPr>
      <p:sp>
        <p:nvSpPr>
          <p:cNvPr id="10" name="Text Placeholder 37">
            <a:extLst>
              <a:ext uri="{FF2B5EF4-FFF2-40B4-BE49-F238E27FC236}">
                <a16:creationId xmlns:a16="http://schemas.microsoft.com/office/drawing/2014/main" id="{FCE3226E-4E89-B94B-8392-37AA41A2503C}"/>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11" name="TextBox 10">
            <a:extLst>
              <a:ext uri="{FF2B5EF4-FFF2-40B4-BE49-F238E27FC236}">
                <a16:creationId xmlns:a16="http://schemas.microsoft.com/office/drawing/2014/main" id="{CFD1FBC2-8B0A-054F-BD50-5A1E7715384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Lesson Closure</a:t>
            </a:r>
          </a:p>
        </p:txBody>
      </p:sp>
      <p:sp>
        <p:nvSpPr>
          <p:cNvPr id="12" name="Text Placeholder 2">
            <a:extLst>
              <a:ext uri="{FF2B5EF4-FFF2-40B4-BE49-F238E27FC236}">
                <a16:creationId xmlns:a16="http://schemas.microsoft.com/office/drawing/2014/main" id="{9ABE9B17-B75E-C845-8C05-25DEB214B5BE}"/>
              </a:ext>
            </a:extLst>
          </p:cNvPr>
          <p:cNvSpPr>
            <a:spLocks noGrp="1"/>
          </p:cNvSpPr>
          <p:nvPr>
            <p:ph type="body" sz="quarter" idx="15" hasCustomPrompt="1"/>
          </p:nvPr>
        </p:nvSpPr>
        <p:spPr>
          <a:xfrm>
            <a:off x="397668" y="999954"/>
            <a:ext cx="9077325" cy="2314576"/>
          </a:xfrm>
          <a:prstGeom prst="rect">
            <a:avLst/>
          </a:prstGeom>
        </p:spPr>
        <p:txBody>
          <a:bodyPr/>
          <a:lstStyle>
            <a:lvl1pPr marL="0" indent="0">
              <a:buNone/>
              <a:defRPr sz="2800" b="1" i="0">
                <a:latin typeface="Century Gothic" panose="020B0502020202020204" pitchFamily="34" charset="0"/>
              </a:defRPr>
            </a:lvl1pPr>
          </a:lstStyle>
          <a:p>
            <a:pPr lvl="0"/>
            <a:r>
              <a:rPr lang="en-US"/>
              <a:t>Have students answer questions, explain a concept, complete an equation, </a:t>
            </a:r>
            <a:r>
              <a:rPr lang="en-US" err="1"/>
              <a:t>etc</a:t>
            </a:r>
            <a:r>
              <a:rPr lang="en-US"/>
              <a:t> to show they have reached the learning goal. </a:t>
            </a:r>
          </a:p>
          <a:p>
            <a:pPr lvl="0"/>
            <a:endParaRPr lang="en-US"/>
          </a:p>
          <a:p>
            <a:pPr lvl="0"/>
            <a:r>
              <a:rPr lang="en-US"/>
              <a:t>Click to add text. Delete textbox if unneeded. </a:t>
            </a:r>
          </a:p>
        </p:txBody>
      </p:sp>
    </p:spTree>
    <p:extLst>
      <p:ext uri="{BB962C8B-B14F-4D97-AF65-F5344CB8AC3E}">
        <p14:creationId xmlns:p14="http://schemas.microsoft.com/office/powerpoint/2010/main" val="3772040135"/>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I) Relevance">
    <p:spTree>
      <p:nvGrpSpPr>
        <p:cNvPr id="1" name=""/>
        <p:cNvGrpSpPr/>
        <p:nvPr/>
      </p:nvGrpSpPr>
      <p:grpSpPr>
        <a:xfrm>
          <a:off x="0" y="0"/>
          <a:ext cx="0" cy="0"/>
          <a:chOff x="0" y="0"/>
          <a:chExt cx="0" cy="0"/>
        </a:xfrm>
      </p:grpSpPr>
      <p:sp>
        <p:nvSpPr>
          <p:cNvPr id="7" name="Text Placeholder 37">
            <a:extLst>
              <a:ext uri="{FF2B5EF4-FFF2-40B4-BE49-F238E27FC236}">
                <a16:creationId xmlns:a16="http://schemas.microsoft.com/office/drawing/2014/main" id="{D052CD39-86C7-5E45-A279-441BFB974E3D}"/>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FC000"/>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8" name="TextBox 7">
            <a:extLst>
              <a:ext uri="{FF2B5EF4-FFF2-40B4-BE49-F238E27FC236}">
                <a16:creationId xmlns:a16="http://schemas.microsoft.com/office/drawing/2014/main" id="{199EBB26-204F-A049-A589-CBB9A02C05F4}"/>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Relevance</a:t>
            </a:r>
          </a:p>
        </p:txBody>
      </p:sp>
      <p:sp>
        <p:nvSpPr>
          <p:cNvPr id="21" name="TextBox 20">
            <a:extLst>
              <a:ext uri="{FF2B5EF4-FFF2-40B4-BE49-F238E27FC236}">
                <a16:creationId xmlns:a16="http://schemas.microsoft.com/office/drawing/2014/main" id="{8057D734-81AA-2049-8345-B99B4BA91645}"/>
              </a:ext>
            </a:extLst>
          </p:cNvPr>
          <p:cNvSpPr txBox="1"/>
          <p:nvPr userDrawn="1"/>
        </p:nvSpPr>
        <p:spPr>
          <a:xfrm>
            <a:off x="10042358" y="866274"/>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11" name="Text Placeholder 2">
            <a:extLst>
              <a:ext uri="{FF2B5EF4-FFF2-40B4-BE49-F238E27FC236}">
                <a16:creationId xmlns:a16="http://schemas.microsoft.com/office/drawing/2014/main" id="{BF86EC76-57E7-3945-83DB-9E6A331BE196}"/>
              </a:ext>
            </a:extLst>
          </p:cNvPr>
          <p:cNvSpPr>
            <a:spLocks noGrp="1"/>
          </p:cNvSpPr>
          <p:nvPr>
            <p:ph type="body" sz="quarter" idx="15" hasCustomPrompt="1"/>
          </p:nvPr>
        </p:nvSpPr>
        <p:spPr>
          <a:xfrm>
            <a:off x="397668" y="991704"/>
            <a:ext cx="9077325" cy="1971676"/>
          </a:xfrm>
          <a:prstGeom prst="rect">
            <a:avLst/>
          </a:prstGeom>
        </p:spPr>
        <p:txBody>
          <a:bodyPr/>
          <a:lstStyle>
            <a:lvl1pPr marL="0" indent="0">
              <a:buNone/>
              <a:defRPr sz="2800" b="1" i="0">
                <a:latin typeface="Century Gothic" panose="020B0502020202020204" pitchFamily="34" charset="0"/>
              </a:defRPr>
            </a:lvl1pPr>
          </a:lstStyle>
          <a:p>
            <a:pPr lvl="0"/>
            <a:r>
              <a:rPr lang="en-US"/>
              <a:t>Explain to the students why the learning of this content is important. </a:t>
            </a:r>
          </a:p>
          <a:p>
            <a:pPr lvl="0"/>
            <a:endParaRPr lang="en-US"/>
          </a:p>
          <a:p>
            <a:pPr lvl="0"/>
            <a:r>
              <a:rPr lang="en-US"/>
              <a:t>Click to add text. Delete textbox if unneeded. </a:t>
            </a:r>
          </a:p>
        </p:txBody>
      </p:sp>
    </p:spTree>
    <p:extLst>
      <p:ext uri="{BB962C8B-B14F-4D97-AF65-F5344CB8AC3E}">
        <p14:creationId xmlns:p14="http://schemas.microsoft.com/office/powerpoint/2010/main" val="27490494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EI) Learning Goal Complete">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B610586-1121-E545-B9A3-243F30D950DD}"/>
              </a:ext>
            </a:extLst>
          </p:cNvPr>
          <p:cNvSpPr txBox="1"/>
          <p:nvPr userDrawn="1"/>
        </p:nvSpPr>
        <p:spPr>
          <a:xfrm>
            <a:off x="295219" y="1053881"/>
            <a:ext cx="2350999" cy="495947"/>
          </a:xfrm>
          <a:prstGeom prst="rect">
            <a:avLst/>
          </a:prstGeom>
          <a:solidFill>
            <a:srgbClr val="2E546D"/>
          </a:solidFill>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Learning Goal</a:t>
            </a:r>
          </a:p>
        </p:txBody>
      </p:sp>
      <p:sp>
        <p:nvSpPr>
          <p:cNvPr id="16" name="Text Placeholder 15">
            <a:extLst>
              <a:ext uri="{FF2B5EF4-FFF2-40B4-BE49-F238E27FC236}">
                <a16:creationId xmlns:a16="http://schemas.microsoft.com/office/drawing/2014/main" id="{F92EDFBF-1AC7-4849-AEE9-9746296E15EF}"/>
              </a:ext>
            </a:extLst>
          </p:cNvPr>
          <p:cNvSpPr>
            <a:spLocks noGrp="1"/>
          </p:cNvSpPr>
          <p:nvPr>
            <p:ph type="body" sz="quarter" idx="10" hasCustomPrompt="1"/>
          </p:nvPr>
        </p:nvSpPr>
        <p:spPr>
          <a:xfrm>
            <a:off x="295274" y="1549400"/>
            <a:ext cx="11577177" cy="2929609"/>
          </a:xfrm>
          <a:prstGeom prst="rect">
            <a:avLst/>
          </a:prstGeom>
          <a:solidFill>
            <a:srgbClr val="2E546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A statement describing what the students will be able to do by the end of the lesson.</a:t>
            </a:r>
          </a:p>
        </p:txBody>
      </p:sp>
      <p:grpSp>
        <p:nvGrpSpPr>
          <p:cNvPr id="24" name="Group 23">
            <a:extLst>
              <a:ext uri="{FF2B5EF4-FFF2-40B4-BE49-F238E27FC236}">
                <a16:creationId xmlns:a16="http://schemas.microsoft.com/office/drawing/2014/main" id="{5BA5BEC9-826C-1A47-BE3A-FB14643A0AFC}"/>
              </a:ext>
            </a:extLst>
          </p:cNvPr>
          <p:cNvGrpSpPr/>
          <p:nvPr userDrawn="1"/>
        </p:nvGrpSpPr>
        <p:grpSpPr>
          <a:xfrm>
            <a:off x="3065316" y="4735235"/>
            <a:ext cx="6037091" cy="1758825"/>
            <a:chOff x="3419637" y="4738177"/>
            <a:chExt cx="6037091" cy="1758825"/>
          </a:xfrm>
        </p:grpSpPr>
        <p:pic>
          <p:nvPicPr>
            <p:cNvPr id="18" name="Picture 17">
              <a:extLst>
                <a:ext uri="{FF2B5EF4-FFF2-40B4-BE49-F238E27FC236}">
                  <a16:creationId xmlns:a16="http://schemas.microsoft.com/office/drawing/2014/main" id="{E37A4E4E-E544-E249-993F-5D9F8D408AA7}"/>
                </a:ext>
              </a:extLst>
            </p:cNvPr>
            <p:cNvPicPr>
              <a:picLocks noChangeAspect="1"/>
            </p:cNvPicPr>
            <p:nvPr userDrawn="1"/>
          </p:nvPicPr>
          <p:blipFill>
            <a:blip r:embed="rId2"/>
            <a:stretch>
              <a:fillRect/>
            </a:stretch>
          </p:blipFill>
          <p:spPr>
            <a:xfrm>
              <a:off x="7548216" y="4738177"/>
              <a:ext cx="1908512" cy="1758825"/>
            </a:xfrm>
            <a:prstGeom prst="rect">
              <a:avLst/>
            </a:prstGeom>
          </p:spPr>
        </p:pic>
        <p:pic>
          <p:nvPicPr>
            <p:cNvPr id="20" name="Picture 19">
              <a:extLst>
                <a:ext uri="{FF2B5EF4-FFF2-40B4-BE49-F238E27FC236}">
                  <a16:creationId xmlns:a16="http://schemas.microsoft.com/office/drawing/2014/main" id="{7136D400-0E94-6C46-90A5-1287F85EA4CB}"/>
                </a:ext>
              </a:extLst>
            </p:cNvPr>
            <p:cNvPicPr>
              <a:picLocks noChangeAspect="1"/>
            </p:cNvPicPr>
            <p:nvPr userDrawn="1"/>
          </p:nvPicPr>
          <p:blipFill>
            <a:blip r:embed="rId3"/>
            <a:stretch>
              <a:fillRect/>
            </a:stretch>
          </p:blipFill>
          <p:spPr>
            <a:xfrm>
              <a:off x="5489858" y="4744984"/>
              <a:ext cx="1981018" cy="1631427"/>
            </a:xfrm>
            <a:prstGeom prst="rect">
              <a:avLst/>
            </a:prstGeom>
          </p:spPr>
        </p:pic>
        <p:pic>
          <p:nvPicPr>
            <p:cNvPr id="22" name="Picture 21">
              <a:extLst>
                <a:ext uri="{FF2B5EF4-FFF2-40B4-BE49-F238E27FC236}">
                  <a16:creationId xmlns:a16="http://schemas.microsoft.com/office/drawing/2014/main" id="{1428E63F-FFC1-9440-B22C-5C00F37E9B04}"/>
                </a:ext>
              </a:extLst>
            </p:cNvPr>
            <p:cNvPicPr>
              <a:picLocks noChangeAspect="1"/>
            </p:cNvPicPr>
            <p:nvPr userDrawn="1"/>
          </p:nvPicPr>
          <p:blipFill>
            <a:blip r:embed="rId4"/>
            <a:stretch>
              <a:fillRect/>
            </a:stretch>
          </p:blipFill>
          <p:spPr>
            <a:xfrm>
              <a:off x="3419637" y="4744984"/>
              <a:ext cx="1992881" cy="1631427"/>
            </a:xfrm>
            <a:prstGeom prst="rect">
              <a:avLst/>
            </a:prstGeom>
          </p:spPr>
        </p:pic>
      </p:grpSp>
    </p:spTree>
    <p:extLst>
      <p:ext uri="{BB962C8B-B14F-4D97-AF65-F5344CB8AC3E}">
        <p14:creationId xmlns:p14="http://schemas.microsoft.com/office/powerpoint/2010/main" val="36172997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EI) Independant Practice">
    <p:spTree>
      <p:nvGrpSpPr>
        <p:cNvPr id="1" name=""/>
        <p:cNvGrpSpPr/>
        <p:nvPr/>
      </p:nvGrpSpPr>
      <p:grpSpPr>
        <a:xfrm>
          <a:off x="0" y="0"/>
          <a:ext cx="0" cy="0"/>
          <a:chOff x="0" y="0"/>
          <a:chExt cx="0" cy="0"/>
        </a:xfrm>
      </p:grpSpPr>
      <p:sp>
        <p:nvSpPr>
          <p:cNvPr id="6" name="Text Placeholder 37">
            <a:extLst>
              <a:ext uri="{FF2B5EF4-FFF2-40B4-BE49-F238E27FC236}">
                <a16:creationId xmlns:a16="http://schemas.microsoft.com/office/drawing/2014/main" id="{BA5CBAB5-B25F-4B4C-804A-AD021B9010E4}"/>
              </a:ext>
            </a:extLst>
          </p:cNvPr>
          <p:cNvSpPr>
            <a:spLocks noGrp="1"/>
          </p:cNvSpPr>
          <p:nvPr>
            <p:ph type="body" sz="quarter" idx="14" hasCustomPrompt="1"/>
          </p:nvPr>
        </p:nvSpPr>
        <p:spPr>
          <a:xfrm>
            <a:off x="295275" y="215154"/>
            <a:ext cx="9282113" cy="375396"/>
          </a:xfrm>
          <a:prstGeom prst="rect">
            <a:avLst/>
          </a:prstGeom>
          <a:solidFill>
            <a:srgbClr val="2E546D"/>
          </a:solidFill>
        </p:spPr>
        <p:txBody>
          <a:bodyPr anchor="ctr">
            <a:normAutofit/>
          </a:bodyPr>
          <a:lstStyle>
            <a:lvl1pPr marL="0" indent="0" algn="l">
              <a:buNone/>
              <a:defRPr sz="1800" b="1" i="0">
                <a:solidFill>
                  <a:srgbClr val="FBCA58"/>
                </a:solidFill>
                <a:latin typeface="Century Gothic" panose="020B0502020202020204" pitchFamily="34" charset="0"/>
                <a:cs typeface="Futura Medium" panose="020B0602020204020303" pitchFamily="34" charset="-79"/>
              </a:defRPr>
            </a:lvl1pPr>
            <a:lvl2pPr marL="457200" indent="0" algn="l">
              <a:buNone/>
              <a:defRPr>
                <a:solidFill>
                  <a:schemeClr val="bg1"/>
                </a:solidFill>
                <a:latin typeface="Futura Medium" panose="020B0602020204020303" pitchFamily="34" charset="-79"/>
                <a:cs typeface="Futura Medium" panose="020B0602020204020303" pitchFamily="34" charset="-79"/>
              </a:defRPr>
            </a:lvl2pPr>
            <a:lvl3pPr marL="914400" indent="0" algn="l">
              <a:buNone/>
              <a:defRPr>
                <a:solidFill>
                  <a:schemeClr val="bg1"/>
                </a:solidFill>
                <a:latin typeface="Futura Medium" panose="020B0602020204020303" pitchFamily="34" charset="-79"/>
                <a:cs typeface="Futura Medium" panose="020B0602020204020303" pitchFamily="34" charset="-79"/>
              </a:defRPr>
            </a:lvl3pPr>
            <a:lvl4pPr marL="1371600" indent="0" algn="l">
              <a:buNone/>
              <a:defRPr>
                <a:solidFill>
                  <a:schemeClr val="bg1"/>
                </a:solidFill>
                <a:latin typeface="Futura Medium" panose="020B0602020204020303" pitchFamily="34" charset="-79"/>
                <a:cs typeface="Futura Medium" panose="020B0602020204020303" pitchFamily="34" charset="-79"/>
              </a:defRPr>
            </a:lvl4pPr>
            <a:lvl5pPr marL="1828800" indent="0" algn="l">
              <a:buNone/>
              <a:defRPr>
                <a:solidFill>
                  <a:schemeClr val="bg1"/>
                </a:solidFill>
                <a:latin typeface="Futura Medium" panose="020B0602020204020303" pitchFamily="34" charset="-79"/>
                <a:cs typeface="Futura Medium" panose="020B0602020204020303" pitchFamily="34" charset="-79"/>
              </a:defRPr>
            </a:lvl5pPr>
          </a:lstStyle>
          <a:p>
            <a:pPr lvl="0"/>
            <a:r>
              <a:rPr lang="en-US"/>
              <a:t>Type Learning Goal</a:t>
            </a:r>
          </a:p>
        </p:txBody>
      </p:sp>
      <p:sp>
        <p:nvSpPr>
          <p:cNvPr id="7" name="TextBox 6">
            <a:extLst>
              <a:ext uri="{FF2B5EF4-FFF2-40B4-BE49-F238E27FC236}">
                <a16:creationId xmlns:a16="http://schemas.microsoft.com/office/drawing/2014/main" id="{B7D226EA-4EBE-2F4F-B4B3-8C66D44A3FDC}"/>
              </a:ext>
            </a:extLst>
          </p:cNvPr>
          <p:cNvSpPr txBox="1"/>
          <p:nvPr userDrawn="1"/>
        </p:nvSpPr>
        <p:spPr>
          <a:xfrm>
            <a:off x="295275" y="590550"/>
            <a:ext cx="3779478" cy="317139"/>
          </a:xfrm>
          <a:prstGeom prst="rect">
            <a:avLst/>
          </a:prstGeom>
          <a:solidFill>
            <a:srgbClr val="FBCA58"/>
          </a:solidFill>
        </p:spPr>
        <p:txBody>
          <a:bodyPr wrap="square" rtlCol="0" anchor="ctr">
            <a:noAutofit/>
          </a:bodyPr>
          <a:lstStyle/>
          <a:p>
            <a:pPr algn="l"/>
            <a:r>
              <a:rPr lang="en-US" sz="1600" b="1" i="0">
                <a:solidFill>
                  <a:srgbClr val="2E546D"/>
                </a:solidFill>
                <a:latin typeface="Century Gothic" panose="020B0502020202020204" pitchFamily="34" charset="0"/>
                <a:cs typeface="Futura Medium" panose="020B0602020204020303" pitchFamily="34" charset="-79"/>
              </a:rPr>
              <a:t>Independent Practice</a:t>
            </a:r>
          </a:p>
        </p:txBody>
      </p:sp>
      <p:sp>
        <p:nvSpPr>
          <p:cNvPr id="10" name="Text Placeholder 2">
            <a:extLst>
              <a:ext uri="{FF2B5EF4-FFF2-40B4-BE49-F238E27FC236}">
                <a16:creationId xmlns:a16="http://schemas.microsoft.com/office/drawing/2014/main" id="{2F2AA107-37A0-6640-94E6-ADA5A39A9FA3}"/>
              </a:ext>
            </a:extLst>
          </p:cNvPr>
          <p:cNvSpPr>
            <a:spLocks noGrp="1"/>
          </p:cNvSpPr>
          <p:nvPr>
            <p:ph type="body" sz="quarter" idx="15" hasCustomPrompt="1"/>
          </p:nvPr>
        </p:nvSpPr>
        <p:spPr>
          <a:xfrm>
            <a:off x="397668" y="1002771"/>
            <a:ext cx="9077325" cy="2743200"/>
          </a:xfrm>
          <a:prstGeom prst="rect">
            <a:avLst/>
          </a:prstGeom>
        </p:spPr>
        <p:txBody>
          <a:bodyPr/>
          <a:lstStyle>
            <a:lvl1pPr marL="0" indent="0">
              <a:buNone/>
              <a:defRPr sz="2800" b="1" i="0">
                <a:latin typeface="Century Gothic" panose="020B0502020202020204" pitchFamily="34" charset="0"/>
              </a:defRPr>
            </a:lvl1pPr>
          </a:lstStyle>
          <a:p>
            <a:pPr lvl="0"/>
            <a:r>
              <a:rPr lang="en-US"/>
              <a:t>Once the students have reached the learning goal create activities that have them practice the exact skill that has just been taught. This section can be differentiated. </a:t>
            </a:r>
          </a:p>
          <a:p>
            <a:pPr lvl="0"/>
            <a:endParaRPr lang="en-US"/>
          </a:p>
          <a:p>
            <a:pPr lvl="0"/>
            <a:r>
              <a:rPr lang="en-US"/>
              <a:t>Click to add text. Delete textbox if unneeded. </a:t>
            </a:r>
          </a:p>
        </p:txBody>
      </p:sp>
    </p:spTree>
    <p:extLst>
      <p:ext uri="{BB962C8B-B14F-4D97-AF65-F5344CB8AC3E}">
        <p14:creationId xmlns:p14="http://schemas.microsoft.com/office/powerpoint/2010/main" val="42881814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E862610-C718-42CB-B5E8-2CE539908398}" type="datetimeFigureOut">
              <a:rPr lang="en-AU" smtClean="0"/>
              <a:t>18/2/2025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5B86BC94-948B-4178-92BC-68DC3FABCE50}" type="slidenum">
              <a:rPr lang="en-AU" smtClean="0"/>
              <a:t>‹#›</a:t>
            </a:fld>
            <a:endParaRPr lang="en-AU"/>
          </a:p>
        </p:txBody>
      </p:sp>
    </p:spTree>
    <p:extLst>
      <p:ext uri="{BB962C8B-B14F-4D97-AF65-F5344CB8AC3E}">
        <p14:creationId xmlns:p14="http://schemas.microsoft.com/office/powerpoint/2010/main" val="2861212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R) Key Term Definition">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3727" cy="515262"/>
          </a:xfrm>
          <a:prstGeom prst="rect">
            <a:avLst/>
          </a:prstGeom>
          <a:solidFill>
            <a:srgbClr val="692B7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a:solidFill>
                  <a:srgbClr val="692B7D"/>
                </a:solidFill>
                <a:latin typeface="Century Gothic" panose="020B0502020202020204" pitchFamily="34" charset="0"/>
                <a:cs typeface="Futura Medium" panose="020B0602020204020303" pitchFamily="34" charset="-79"/>
              </a:rPr>
              <a:t>Track with me / Read with me</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42426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definition</a:t>
            </a:r>
          </a:p>
        </p:txBody>
      </p:sp>
    </p:spTree>
    <p:extLst>
      <p:ext uri="{BB962C8B-B14F-4D97-AF65-F5344CB8AC3E}">
        <p14:creationId xmlns:p14="http://schemas.microsoft.com/office/powerpoint/2010/main" val="1722087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R) Key Term Definition Disappear">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45600" cy="515262"/>
          </a:xfrm>
          <a:prstGeom prst="rect">
            <a:avLst/>
          </a:prstGeom>
          <a:solidFill>
            <a:srgbClr val="692B7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104222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6" name="Text Placeholder 15">
            <a:extLst>
              <a:ext uri="{FF2B5EF4-FFF2-40B4-BE49-F238E27FC236}">
                <a16:creationId xmlns:a16="http://schemas.microsoft.com/office/drawing/2014/main" id="{C99969C1-6602-ED48-B174-C33A6E95ED02}"/>
              </a:ext>
            </a:extLst>
          </p:cNvPr>
          <p:cNvSpPr>
            <a:spLocks noGrp="1"/>
          </p:cNvSpPr>
          <p:nvPr>
            <p:ph type="body" sz="quarter" idx="12" hasCustomPrompt="1"/>
          </p:nvPr>
        </p:nvSpPr>
        <p:spPr>
          <a:xfrm>
            <a:off x="295218" y="3421620"/>
            <a:ext cx="11577177" cy="3158794"/>
          </a:xfrm>
          <a:prstGeom prst="rect">
            <a:avLst/>
          </a:prstGeom>
          <a:noFill/>
        </p:spPr>
        <p:txBody>
          <a:bodyPr tIns="144000" bIns="0"/>
          <a:lstStyle>
            <a:lvl1pPr marL="0" indent="0">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the part of the definition that will disappear upon clicking. </a:t>
            </a:r>
          </a:p>
        </p:txBody>
      </p:sp>
      <p:sp>
        <p:nvSpPr>
          <p:cNvPr id="7" name="TextBox 6">
            <a:extLst>
              <a:ext uri="{FF2B5EF4-FFF2-40B4-BE49-F238E27FC236}">
                <a16:creationId xmlns:a16="http://schemas.microsoft.com/office/drawing/2014/main" id="{41034DDA-3128-9245-AE60-3BC48E5BA7BD}"/>
              </a:ext>
            </a:extLst>
          </p:cNvPr>
          <p:cNvSpPr txBox="1"/>
          <p:nvPr userDrawn="1"/>
        </p:nvSpPr>
        <p:spPr>
          <a:xfrm>
            <a:off x="295218" y="1873045"/>
            <a:ext cx="4609291" cy="495947"/>
          </a:xfrm>
          <a:prstGeom prst="rect">
            <a:avLst/>
          </a:prstGeom>
          <a:solidFill>
            <a:srgbClr val="FBCA58"/>
          </a:solidFill>
          <a:ln>
            <a:noFill/>
          </a:ln>
        </p:spPr>
        <p:txBody>
          <a:bodyPr wrap="square" rtlCol="0" anchor="ctr">
            <a:normAutofit/>
          </a:bodyPr>
          <a:lstStyle/>
          <a:p>
            <a:r>
              <a:rPr lang="en-US" sz="2400" b="1" i="0">
                <a:solidFill>
                  <a:srgbClr val="692B7D"/>
                </a:solidFill>
                <a:latin typeface="Century Gothic" panose="020B0502020202020204" pitchFamily="34" charset="0"/>
                <a:cs typeface="Futura Medium" panose="020B0602020204020303" pitchFamily="34" charset="-79"/>
              </a:rPr>
              <a:t>Track with me / Read with me</a:t>
            </a:r>
          </a:p>
        </p:txBody>
      </p:sp>
    </p:spTree>
    <p:extLst>
      <p:ext uri="{BB962C8B-B14F-4D97-AF65-F5344CB8AC3E}">
        <p14:creationId xmlns:p14="http://schemas.microsoft.com/office/powerpoint/2010/main" val="1742202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tmplLst>
          <p:tmpl lvl="1">
            <p:tnLst>
              <p:par>
                <p:cTn presetID="1" presetClass="exit" presetSubtype="0" fill="hold" nodeType="clickEffect">
                  <p:stCondLst>
                    <p:cond delay="0"/>
                  </p:stCondLst>
                  <p:childTnLst>
                    <p:set>
                      <p:cBhvr>
                        <p:cTn dur="1" fill="hold">
                          <p:stCondLst>
                            <p:cond delay="0"/>
                          </p:stCondLst>
                        </p:cTn>
                        <p:tgtEl>
                          <p:spTgt spid="6"/>
                        </p:tgtEl>
                        <p:attrNameLst>
                          <p:attrName>style.visibility</p:attrName>
                        </p:attrNameLst>
                      </p:cBhvr>
                      <p:to>
                        <p:strVal val="hidden"/>
                      </p:to>
                    </p:se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R) Easy English">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8" y="208656"/>
            <a:ext cx="3071437" cy="515262"/>
          </a:xfrm>
          <a:prstGeom prst="rect">
            <a:avLst/>
          </a:prstGeom>
          <a:solidFill>
            <a:srgbClr val="692B7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Key Term Definition</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9" y="1873045"/>
            <a:ext cx="1990782" cy="495947"/>
          </a:xfrm>
          <a:prstGeom prst="rect">
            <a:avLst/>
          </a:prstGeom>
          <a:solidFill>
            <a:srgbClr val="FBCA58"/>
          </a:solidFill>
          <a:ln>
            <a:noFill/>
          </a:ln>
        </p:spPr>
        <p:txBody>
          <a:bodyPr wrap="square" rtlCol="0" anchor="ctr">
            <a:normAutofit/>
          </a:bodyPr>
          <a:lstStyle/>
          <a:p>
            <a:r>
              <a:rPr lang="en-US" sz="2400" b="1" i="0">
                <a:solidFill>
                  <a:srgbClr val="692B7D"/>
                </a:solidFill>
                <a:latin typeface="Century Gothic" panose="020B0502020202020204" pitchFamily="34" charset="0"/>
                <a:cs typeface="Futura Medium" panose="020B0602020204020303" pitchFamily="34" charset="-79"/>
              </a:rPr>
              <a:t>Easy English</a:t>
            </a:r>
          </a:p>
        </p:txBody>
      </p:sp>
      <p:sp>
        <p:nvSpPr>
          <p:cNvPr id="12" name="Text Placeholder 15">
            <a:extLst>
              <a:ext uri="{FF2B5EF4-FFF2-40B4-BE49-F238E27FC236}">
                <a16:creationId xmlns:a16="http://schemas.microsoft.com/office/drawing/2014/main" id="{2E21142D-FCB6-AD43-81CF-7EE41D3DAC00}"/>
              </a:ext>
            </a:extLst>
          </p:cNvPr>
          <p:cNvSpPr>
            <a:spLocks noGrp="1"/>
          </p:cNvSpPr>
          <p:nvPr>
            <p:ph type="body" sz="quarter" idx="10" hasCustomPrompt="1"/>
          </p:nvPr>
        </p:nvSpPr>
        <p:spPr>
          <a:xfrm>
            <a:off x="295218" y="722387"/>
            <a:ext cx="11577177" cy="1150657"/>
          </a:xfrm>
          <a:prstGeom prst="rect">
            <a:avLst/>
          </a:prstGeom>
          <a:solidFill>
            <a:srgbClr val="692B7D"/>
          </a:solidFill>
        </p:spPr>
        <p:txBody>
          <a:bodyPr tIns="144000" bIns="0"/>
          <a:lstStyle>
            <a:lvl1pPr marL="0" indent="0">
              <a:buNone/>
              <a:defRPr sz="6000" b="1" i="0">
                <a:solidFill>
                  <a:schemeClr val="bg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Type target vocabulary</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5"/>
            <a:ext cx="11577177" cy="3349007"/>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Target: Easy</a:t>
            </a:r>
          </a:p>
        </p:txBody>
      </p:sp>
    </p:spTree>
    <p:extLst>
      <p:ext uri="{BB962C8B-B14F-4D97-AF65-F5344CB8AC3E}">
        <p14:creationId xmlns:p14="http://schemas.microsoft.com/office/powerpoint/2010/main" val="345974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 Spellin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A0D500E-A7E8-9948-9493-B71BF9B8CEC2}"/>
              </a:ext>
            </a:extLst>
          </p:cNvPr>
          <p:cNvSpPr txBox="1"/>
          <p:nvPr userDrawn="1"/>
        </p:nvSpPr>
        <p:spPr>
          <a:xfrm>
            <a:off x="295219" y="208656"/>
            <a:ext cx="1347844" cy="515262"/>
          </a:xfrm>
          <a:prstGeom prst="rect">
            <a:avLst/>
          </a:prstGeom>
          <a:solidFill>
            <a:srgbClr val="692B7D"/>
          </a:solidFill>
          <a:ln>
            <a:noFill/>
          </a:ln>
        </p:spPr>
        <p:txBody>
          <a:bodyPr wrap="square" rtlCol="0" anchor="ctr">
            <a:noAutofit/>
          </a:bodyPr>
          <a:lstStyle/>
          <a:p>
            <a:r>
              <a:rPr lang="en-US" sz="2400" b="1" i="0">
                <a:solidFill>
                  <a:srgbClr val="FBCA58"/>
                </a:solidFill>
                <a:latin typeface="Century Gothic" panose="020B0502020202020204" pitchFamily="34" charset="0"/>
                <a:cs typeface="Futura Medium" panose="020B0602020204020303" pitchFamily="34" charset="-79"/>
              </a:rPr>
              <a:t>Spelling</a:t>
            </a:r>
          </a:p>
        </p:txBody>
      </p:sp>
      <p:sp>
        <p:nvSpPr>
          <p:cNvPr id="9" name="TextBox 8">
            <a:extLst>
              <a:ext uri="{FF2B5EF4-FFF2-40B4-BE49-F238E27FC236}">
                <a16:creationId xmlns:a16="http://schemas.microsoft.com/office/drawing/2014/main" id="{F8E5EB58-8F76-3048-9FB3-21AC89DAF2CC}"/>
              </a:ext>
            </a:extLst>
          </p:cNvPr>
          <p:cNvSpPr txBox="1"/>
          <p:nvPr userDrawn="1"/>
        </p:nvSpPr>
        <p:spPr>
          <a:xfrm>
            <a:off x="295218" y="723918"/>
            <a:ext cx="11577177" cy="1204895"/>
          </a:xfrm>
          <a:prstGeom prst="rect">
            <a:avLst/>
          </a:prstGeom>
          <a:solidFill>
            <a:srgbClr val="692B7D"/>
          </a:solidFill>
          <a:ln>
            <a:noFill/>
          </a:ln>
        </p:spPr>
        <p:txBody>
          <a:bodyPr wrap="square" rtlCol="0" anchor="ctr">
            <a:normAutofit/>
          </a:bodyPr>
          <a:lstStyle/>
          <a:p>
            <a:pPr marL="0" indent="0">
              <a:tabLst>
                <a:tab pos="3597275" algn="l"/>
              </a:tabLst>
            </a:pPr>
            <a:r>
              <a:rPr lang="en-US" sz="6000" b="1" i="0">
                <a:solidFill>
                  <a:schemeClr val="bg1"/>
                </a:solidFill>
                <a:latin typeface="Century Gothic" panose="020B0502020202020204" pitchFamily="34" charset="0"/>
                <a:cs typeface="Futura Medium" panose="020B0602020204020303" pitchFamily="34" charset="-79"/>
              </a:rPr>
              <a:t>Break it down</a:t>
            </a:r>
          </a:p>
        </p:txBody>
      </p:sp>
      <p:sp>
        <p:nvSpPr>
          <p:cNvPr id="13" name="Text Placeholder 15">
            <a:extLst>
              <a:ext uri="{FF2B5EF4-FFF2-40B4-BE49-F238E27FC236}">
                <a16:creationId xmlns:a16="http://schemas.microsoft.com/office/drawing/2014/main" id="{433481FB-B158-8942-A907-67474F1AC65E}"/>
              </a:ext>
            </a:extLst>
          </p:cNvPr>
          <p:cNvSpPr>
            <a:spLocks noGrp="1"/>
          </p:cNvSpPr>
          <p:nvPr>
            <p:ph type="body" sz="quarter" idx="11" hasCustomPrompt="1"/>
          </p:nvPr>
        </p:nvSpPr>
        <p:spPr>
          <a:xfrm>
            <a:off x="295218" y="2386776"/>
            <a:ext cx="11577177" cy="2649248"/>
          </a:xfrm>
          <a:prstGeom prst="rect">
            <a:avLst/>
          </a:prstGeom>
          <a:noFill/>
        </p:spPr>
        <p:txBody>
          <a:bodyPr tIns="144000" bIns="0" anchor="ctr"/>
          <a:lstStyle>
            <a:lvl1pPr marL="0" indent="0" algn="ctr">
              <a:buNone/>
              <a:defRPr sz="6000" b="1" i="0">
                <a:solidFill>
                  <a:schemeClr val="tx1"/>
                </a:solidFill>
                <a:latin typeface="Century Gothic" panose="020B0502020202020204" pitchFamily="34" charset="0"/>
                <a:cs typeface="Futura Medium" panose="020B0602020204020303" pitchFamily="34" charset="-79"/>
              </a:defRPr>
            </a:lvl1pPr>
            <a:lvl2pPr marL="457200" indent="0">
              <a:buNone/>
              <a:defRPr b="1">
                <a:solidFill>
                  <a:schemeClr val="bg1"/>
                </a:solidFill>
                <a:latin typeface="Futura Medium" panose="020B0602020204020303" pitchFamily="34" charset="-79"/>
                <a:cs typeface="Futura Medium" panose="020B0602020204020303" pitchFamily="34" charset="-79"/>
              </a:defRPr>
            </a:lvl2pPr>
            <a:lvl3pPr marL="914400" indent="0">
              <a:buNone/>
              <a:defRPr b="1">
                <a:solidFill>
                  <a:schemeClr val="bg1"/>
                </a:solidFill>
                <a:latin typeface="Futura Medium" panose="020B0602020204020303" pitchFamily="34" charset="-79"/>
                <a:cs typeface="Futura Medium" panose="020B0602020204020303" pitchFamily="34" charset="-79"/>
              </a:defRPr>
            </a:lvl3pPr>
            <a:lvl4pPr marL="1371600" indent="0">
              <a:buNone/>
              <a:defRPr b="1">
                <a:solidFill>
                  <a:schemeClr val="bg1"/>
                </a:solidFill>
                <a:latin typeface="Futura Medium" panose="020B0602020204020303" pitchFamily="34" charset="-79"/>
                <a:cs typeface="Futura Medium" panose="020B0602020204020303" pitchFamily="34" charset="-79"/>
              </a:defRPr>
            </a:lvl4pPr>
            <a:lvl5pPr marL="1828800" indent="0">
              <a:buNone/>
              <a:defRPr b="1">
                <a:solidFill>
                  <a:schemeClr val="bg1"/>
                </a:solidFill>
                <a:latin typeface="Futura Medium" panose="020B0602020204020303" pitchFamily="34" charset="-79"/>
                <a:cs typeface="Futura Medium" panose="020B0602020204020303" pitchFamily="34" charset="-79"/>
              </a:defRPr>
            </a:lvl5pPr>
          </a:lstStyle>
          <a:p>
            <a:pPr lvl="0"/>
            <a:r>
              <a:rPr lang="en-US"/>
              <a:t>Break it into pieces</a:t>
            </a:r>
          </a:p>
        </p:txBody>
      </p:sp>
    </p:spTree>
    <p:extLst>
      <p:ext uri="{BB962C8B-B14F-4D97-AF65-F5344CB8AC3E}">
        <p14:creationId xmlns:p14="http://schemas.microsoft.com/office/powerpoint/2010/main" val="37407046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 Hyper-speed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6" y="205651"/>
            <a:ext cx="2819400" cy="423863"/>
          </a:xfrm>
          <a:prstGeom prst="rect">
            <a:avLst/>
          </a:prstGeom>
          <a:solidFill>
            <a:srgbClr val="692B7D"/>
          </a:solidFill>
        </p:spPr>
        <p:txBody>
          <a:bodyPr wrap="square" rtlCol="0" anchor="ctr">
            <a:noAutofit/>
          </a:bodyPr>
          <a:lstStyle/>
          <a:p>
            <a:pPr algn="l"/>
            <a:r>
              <a:rPr lang="en-US" sz="2000" b="1" i="0">
                <a:solidFill>
                  <a:srgbClr val="FBCA58"/>
                </a:solidFill>
                <a:latin typeface="Century Gothic" panose="020B0502020202020204" pitchFamily="34" charset="0"/>
                <a:cs typeface="Futura Medium" panose="020B0602020204020303" pitchFamily="34" charset="-79"/>
              </a:rPr>
              <a:t>Hyper-speed </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rgbClr val="A14986"/>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solidFill>
                <a:srgbClr val="A14986"/>
              </a:solidFill>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463638" y="629514"/>
            <a:ext cx="5466107"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a:t>1 Prompt</a:t>
            </a:r>
          </a:p>
        </p:txBody>
      </p:sp>
      <p:sp>
        <p:nvSpPr>
          <p:cNvPr id="12" name="Text Placeholder 6">
            <a:extLst>
              <a:ext uri="{FF2B5EF4-FFF2-40B4-BE49-F238E27FC236}">
                <a16:creationId xmlns:a16="http://schemas.microsoft.com/office/drawing/2014/main" id="{50CF58A6-7C09-E447-9077-EB86C82DD2A4}"/>
              </a:ext>
            </a:extLst>
          </p:cNvPr>
          <p:cNvSpPr>
            <a:spLocks noGrp="1"/>
          </p:cNvSpPr>
          <p:nvPr>
            <p:ph type="body" sz="quarter" idx="11" hasCustomPrompt="1"/>
          </p:nvPr>
        </p:nvSpPr>
        <p:spPr>
          <a:xfrm>
            <a:off x="6082146" y="629514"/>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a:t>1 Answer</a:t>
            </a:r>
          </a:p>
        </p:txBody>
      </p:sp>
      <p:sp>
        <p:nvSpPr>
          <p:cNvPr id="13" name="Text Placeholder 6">
            <a:extLst>
              <a:ext uri="{FF2B5EF4-FFF2-40B4-BE49-F238E27FC236}">
                <a16:creationId xmlns:a16="http://schemas.microsoft.com/office/drawing/2014/main" id="{69E045C4-A069-F348-A6C3-C47DCBBD6ABD}"/>
              </a:ext>
            </a:extLst>
          </p:cNvPr>
          <p:cNvSpPr>
            <a:spLocks noGrp="1"/>
          </p:cNvSpPr>
          <p:nvPr>
            <p:ph type="body" sz="quarter" idx="12" hasCustomPrompt="1"/>
          </p:nvPr>
        </p:nvSpPr>
        <p:spPr>
          <a:xfrm>
            <a:off x="463638" y="1772516"/>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a:t>2 Prompt</a:t>
            </a:r>
          </a:p>
        </p:txBody>
      </p:sp>
      <p:sp>
        <p:nvSpPr>
          <p:cNvPr id="14" name="Text Placeholder 6">
            <a:extLst>
              <a:ext uri="{FF2B5EF4-FFF2-40B4-BE49-F238E27FC236}">
                <a16:creationId xmlns:a16="http://schemas.microsoft.com/office/drawing/2014/main" id="{18DF5013-469B-AD48-80DD-59CF28478DB6}"/>
              </a:ext>
            </a:extLst>
          </p:cNvPr>
          <p:cNvSpPr>
            <a:spLocks noGrp="1"/>
          </p:cNvSpPr>
          <p:nvPr>
            <p:ph type="body" sz="quarter" idx="13" hasCustomPrompt="1"/>
          </p:nvPr>
        </p:nvSpPr>
        <p:spPr>
          <a:xfrm>
            <a:off x="6082146" y="1772516"/>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a:t>2 Answer</a:t>
            </a:r>
          </a:p>
        </p:txBody>
      </p:sp>
      <p:sp>
        <p:nvSpPr>
          <p:cNvPr id="15" name="Text Placeholder 6">
            <a:extLst>
              <a:ext uri="{FF2B5EF4-FFF2-40B4-BE49-F238E27FC236}">
                <a16:creationId xmlns:a16="http://schemas.microsoft.com/office/drawing/2014/main" id="{150AD189-8FB7-004F-BADA-443B45F90107}"/>
              </a:ext>
            </a:extLst>
          </p:cNvPr>
          <p:cNvSpPr>
            <a:spLocks noGrp="1"/>
          </p:cNvSpPr>
          <p:nvPr>
            <p:ph type="body" sz="quarter" idx="14" hasCustomPrompt="1"/>
          </p:nvPr>
        </p:nvSpPr>
        <p:spPr>
          <a:xfrm>
            <a:off x="463638" y="2915518"/>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a:t>3 Prompt</a:t>
            </a:r>
          </a:p>
        </p:txBody>
      </p:sp>
      <p:sp>
        <p:nvSpPr>
          <p:cNvPr id="16" name="Text Placeholder 6">
            <a:extLst>
              <a:ext uri="{FF2B5EF4-FFF2-40B4-BE49-F238E27FC236}">
                <a16:creationId xmlns:a16="http://schemas.microsoft.com/office/drawing/2014/main" id="{0080755A-C414-A443-AEE6-309858C13B6B}"/>
              </a:ext>
            </a:extLst>
          </p:cNvPr>
          <p:cNvSpPr>
            <a:spLocks noGrp="1"/>
          </p:cNvSpPr>
          <p:nvPr>
            <p:ph type="body" sz="quarter" idx="15" hasCustomPrompt="1"/>
          </p:nvPr>
        </p:nvSpPr>
        <p:spPr>
          <a:xfrm>
            <a:off x="6084312" y="2915518"/>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a:t>3 Answer</a:t>
            </a:r>
          </a:p>
        </p:txBody>
      </p:sp>
      <p:sp>
        <p:nvSpPr>
          <p:cNvPr id="17" name="Text Placeholder 6">
            <a:extLst>
              <a:ext uri="{FF2B5EF4-FFF2-40B4-BE49-F238E27FC236}">
                <a16:creationId xmlns:a16="http://schemas.microsoft.com/office/drawing/2014/main" id="{8EE5F250-1285-364A-9B51-4992C3B9648C}"/>
              </a:ext>
            </a:extLst>
          </p:cNvPr>
          <p:cNvSpPr>
            <a:spLocks noGrp="1"/>
          </p:cNvSpPr>
          <p:nvPr>
            <p:ph type="body" sz="quarter" idx="16" hasCustomPrompt="1"/>
          </p:nvPr>
        </p:nvSpPr>
        <p:spPr>
          <a:xfrm>
            <a:off x="463638" y="4058520"/>
            <a:ext cx="5468274"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a:t>4 Prompt</a:t>
            </a:r>
          </a:p>
        </p:txBody>
      </p:sp>
      <p:sp>
        <p:nvSpPr>
          <p:cNvPr id="18" name="Text Placeholder 6">
            <a:extLst>
              <a:ext uri="{FF2B5EF4-FFF2-40B4-BE49-F238E27FC236}">
                <a16:creationId xmlns:a16="http://schemas.microsoft.com/office/drawing/2014/main" id="{ABA7D02D-F852-C34C-A9D7-43FAD589FDDC}"/>
              </a:ext>
            </a:extLst>
          </p:cNvPr>
          <p:cNvSpPr>
            <a:spLocks noGrp="1"/>
          </p:cNvSpPr>
          <p:nvPr>
            <p:ph type="body" sz="quarter" idx="17" hasCustomPrompt="1"/>
          </p:nvPr>
        </p:nvSpPr>
        <p:spPr>
          <a:xfrm>
            <a:off x="6084312" y="4058520"/>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a:t>4 Answer</a:t>
            </a:r>
          </a:p>
        </p:txBody>
      </p:sp>
      <p:sp>
        <p:nvSpPr>
          <p:cNvPr id="19" name="Text Placeholder 6">
            <a:extLst>
              <a:ext uri="{FF2B5EF4-FFF2-40B4-BE49-F238E27FC236}">
                <a16:creationId xmlns:a16="http://schemas.microsoft.com/office/drawing/2014/main" id="{3AD7ABAC-DEEC-0247-9C2C-4E48848B3625}"/>
              </a:ext>
            </a:extLst>
          </p:cNvPr>
          <p:cNvSpPr>
            <a:spLocks noGrp="1"/>
          </p:cNvSpPr>
          <p:nvPr>
            <p:ph type="body" sz="quarter" idx="18" hasCustomPrompt="1"/>
          </p:nvPr>
        </p:nvSpPr>
        <p:spPr>
          <a:xfrm>
            <a:off x="463638" y="5201522"/>
            <a:ext cx="5466108"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2F556E"/>
                </a:solidFill>
                <a:latin typeface="Century Gothic" panose="020B0502020202020204" pitchFamily="34" charset="0"/>
              </a:defRPr>
            </a:lvl1pPr>
          </a:lstStyle>
          <a:p>
            <a:pPr lvl="0"/>
            <a:r>
              <a:rPr lang="en-US"/>
              <a:t>5 Prompt</a:t>
            </a:r>
          </a:p>
        </p:txBody>
      </p:sp>
      <p:sp>
        <p:nvSpPr>
          <p:cNvPr id="20" name="Text Placeholder 6">
            <a:extLst>
              <a:ext uri="{FF2B5EF4-FFF2-40B4-BE49-F238E27FC236}">
                <a16:creationId xmlns:a16="http://schemas.microsoft.com/office/drawing/2014/main" id="{7B0F39A9-DDFC-AE41-83EF-81046953EF6B}"/>
              </a:ext>
            </a:extLst>
          </p:cNvPr>
          <p:cNvSpPr>
            <a:spLocks noGrp="1"/>
          </p:cNvSpPr>
          <p:nvPr>
            <p:ph type="body" sz="quarter" idx="19" hasCustomPrompt="1"/>
          </p:nvPr>
        </p:nvSpPr>
        <p:spPr>
          <a:xfrm>
            <a:off x="6082146" y="5201522"/>
            <a:ext cx="5777345" cy="1000126"/>
          </a:xfrm>
          <a:prstGeom prst="rect">
            <a:avLst/>
          </a:prstGeom>
        </p:spPr>
        <p:txBody>
          <a:bodyPr anchor="ct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5400" b="1" i="0">
                <a:solidFill>
                  <a:srgbClr val="692B7D"/>
                </a:solidFill>
                <a:latin typeface="Century Gothic" panose="020B0502020202020204" pitchFamily="34" charset="0"/>
              </a:defRPr>
            </a:lvl1pPr>
          </a:lstStyle>
          <a:p>
            <a:pPr lvl="0"/>
            <a:r>
              <a:rPr lang="en-US"/>
              <a:t>5 Answer</a:t>
            </a:r>
          </a:p>
        </p:txBody>
      </p:sp>
    </p:spTree>
    <p:extLst>
      <p:ext uri="{BB962C8B-B14F-4D97-AF65-F5344CB8AC3E}">
        <p14:creationId xmlns:p14="http://schemas.microsoft.com/office/powerpoint/2010/main" val="1221096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tmplLst>
          <p:tmpl lvl="1">
            <p:tnLst>
              <p:par>
                <p:cTn presetID="1" presetClass="entr" presetSubtype="0" fill="hold" nodeType="clickEffect">
                  <p:stCondLst>
                    <p:cond delay="0"/>
                  </p:stCondLst>
                  <p:childTnLst>
                    <p:set>
                      <p:cBhvr>
                        <p:cTn dur="1" fill="hold">
                          <p:stCondLst>
                            <p:cond delay="0"/>
                          </p:stCondLst>
                        </p:cTn>
                        <p:tgtEl>
                          <p:spTgt spid="7"/>
                        </p:tgtEl>
                        <p:attrNameLst>
                          <p:attrName>style.visibility</p:attrName>
                        </p:attrNameLst>
                      </p:cBhvr>
                      <p:to>
                        <p:strVal val="visible"/>
                      </p:to>
                    </p:set>
                  </p:childTnLst>
                </p:cTn>
              </p:par>
            </p:tnLst>
          </p:tmpl>
        </p:tmplLst>
      </p:bldP>
      <p:bldP spid="12" grpId="0" build="p">
        <p:tmplLst>
          <p:tmpl lvl="1">
            <p:tnLst>
              <p:par>
                <p:cTn presetID="1"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childTnLst>
                </p:cTn>
              </p:par>
            </p:tnLst>
          </p:tmpl>
        </p:tmplLst>
      </p:bldP>
      <p:bldP spid="13" grpId="0" build="p">
        <p:tmplLst>
          <p:tmpl lvl="1">
            <p:tnLst>
              <p:par>
                <p:cTn presetID="1" presetClass="entr" presetSubtype="0" fill="hold" nodeType="clickEffect">
                  <p:stCondLst>
                    <p:cond delay="0"/>
                  </p:stCondLst>
                  <p:childTnLst>
                    <p:set>
                      <p:cBhvr>
                        <p:cTn dur="1" fill="hold">
                          <p:stCondLst>
                            <p:cond delay="0"/>
                          </p:stCondLst>
                        </p:cTn>
                        <p:tgtEl>
                          <p:spTgt spid="13"/>
                        </p:tgtEl>
                        <p:attrNameLst>
                          <p:attrName>style.visibility</p:attrName>
                        </p:attrNameLst>
                      </p:cBhvr>
                      <p:to>
                        <p:strVal val="visible"/>
                      </p:to>
                    </p:set>
                  </p:childTnLst>
                </p:cTn>
              </p:par>
            </p:tnLst>
          </p:tmpl>
        </p:tmplLst>
      </p:bldP>
      <p:bldP spid="14" grpId="0" build="p">
        <p:tmplLst>
          <p:tmpl lvl="1">
            <p:tnLst>
              <p:par>
                <p:cTn presetID="1" presetClass="entr" presetSubtype="0" fill="hold" nodeType="clickEffect">
                  <p:stCondLst>
                    <p:cond delay="0"/>
                  </p:stCondLst>
                  <p:childTnLst>
                    <p:set>
                      <p:cBhvr>
                        <p:cTn dur="1" fill="hold">
                          <p:stCondLst>
                            <p:cond delay="0"/>
                          </p:stCondLst>
                        </p:cTn>
                        <p:tgtEl>
                          <p:spTgt spid="14"/>
                        </p:tgtEl>
                        <p:attrNameLst>
                          <p:attrName>style.visibility</p:attrName>
                        </p:attrNameLst>
                      </p:cBhvr>
                      <p:to>
                        <p:strVal val="visible"/>
                      </p:to>
                    </p:set>
                  </p:childTnLst>
                </p:cTn>
              </p:par>
            </p:tnLst>
          </p:tmpl>
        </p:tmplLst>
      </p:bldP>
      <p:bldP spid="15" grpId="0" build="p">
        <p:tmplLst>
          <p:tmpl lvl="1">
            <p:tnLst>
              <p:par>
                <p:cTn presetID="1"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childTnLst>
                </p:cTn>
              </p:par>
            </p:tnLst>
          </p:tmpl>
        </p:tmplLst>
      </p:bldP>
      <p:bldP spid="16" grpId="0" build="p">
        <p:tmplLst>
          <p:tmpl lvl="1">
            <p:tnLst>
              <p:par>
                <p:cTn presetID="1" presetClass="entr" presetSubtype="0" fill="hold" nodeType="clickEffect">
                  <p:stCondLst>
                    <p:cond delay="0"/>
                  </p:stCondLst>
                  <p:childTnLst>
                    <p:set>
                      <p:cBhvr>
                        <p:cTn dur="1" fill="hold">
                          <p:stCondLst>
                            <p:cond delay="0"/>
                          </p:stCondLst>
                        </p:cTn>
                        <p:tgtEl>
                          <p:spTgt spid="16"/>
                        </p:tgtEl>
                        <p:attrNameLst>
                          <p:attrName>style.visibility</p:attrName>
                        </p:attrNameLst>
                      </p:cBhvr>
                      <p:to>
                        <p:strVal val="visible"/>
                      </p:to>
                    </p:set>
                  </p:childTnLst>
                </p:cTn>
              </p:par>
            </p:tnLst>
          </p:tmpl>
        </p:tmplLst>
      </p:bldP>
      <p:bldP spid="17" grpId="0" build="p">
        <p:tmplLst>
          <p:tmpl lvl="1">
            <p:tnLst>
              <p:par>
                <p:cTn presetID="1" presetClass="entr" presetSubtype="0" fill="hold" nodeType="clickEffect">
                  <p:stCondLst>
                    <p:cond delay="0"/>
                  </p:stCondLst>
                  <p:childTnLst>
                    <p:set>
                      <p:cBhvr>
                        <p:cTn dur="1" fill="hold">
                          <p:stCondLst>
                            <p:cond delay="0"/>
                          </p:stCondLst>
                        </p:cTn>
                        <p:tgtEl>
                          <p:spTgt spid="17"/>
                        </p:tgtEl>
                        <p:attrNameLst>
                          <p:attrName>style.visibility</p:attrName>
                        </p:attrNameLst>
                      </p:cBhvr>
                      <p:to>
                        <p:strVal val="visible"/>
                      </p:to>
                    </p:set>
                  </p:childTnLst>
                </p:cTn>
              </p:par>
            </p:tnLst>
          </p:tmpl>
        </p:tmplLst>
      </p:bldP>
      <p:bldP spid="18" grpId="0" build="p">
        <p:tmplLst>
          <p:tmpl lvl="1">
            <p:tnLst>
              <p:par>
                <p:cTn presetID="1" presetClass="entr" presetSubtype="0" fill="hold" nodeType="clickEffect">
                  <p:stCondLst>
                    <p:cond delay="0"/>
                  </p:stCondLst>
                  <p:childTnLst>
                    <p:set>
                      <p:cBhvr>
                        <p:cTn dur="1" fill="hold">
                          <p:stCondLst>
                            <p:cond delay="0"/>
                          </p:stCondLst>
                        </p:cTn>
                        <p:tgtEl>
                          <p:spTgt spid="18"/>
                        </p:tgtEl>
                        <p:attrNameLst>
                          <p:attrName>style.visibility</p:attrName>
                        </p:attrNameLst>
                      </p:cBhvr>
                      <p:to>
                        <p:strVal val="visible"/>
                      </p:to>
                    </p:set>
                  </p:childTnLst>
                </p:cTn>
              </p:par>
            </p:tnLst>
          </p:tmpl>
        </p:tmplLst>
      </p:bldP>
      <p:bldP spid="19" grpId="0" build="p">
        <p:tmplLst>
          <p:tmpl lvl="1">
            <p:tnLst>
              <p:par>
                <p:cTn presetID="1" presetClass="entr" presetSubtype="0" fill="hold" nodeType="clickEffect">
                  <p:stCondLst>
                    <p:cond delay="0"/>
                  </p:stCondLst>
                  <p:childTnLst>
                    <p:set>
                      <p:cBhvr>
                        <p:cTn dur="1" fill="hold">
                          <p:stCondLst>
                            <p:cond delay="0"/>
                          </p:stCondLst>
                        </p:cTn>
                        <p:tgtEl>
                          <p:spTgt spid="19"/>
                        </p:tgtEl>
                        <p:attrNameLst>
                          <p:attrName>style.visibility</p:attrName>
                        </p:attrNameLst>
                      </p:cBhvr>
                      <p:to>
                        <p:strVal val="visible"/>
                      </p:to>
                    </p:set>
                  </p:childTnLst>
                </p:cTn>
              </p:par>
            </p:tnLst>
          </p:tmpl>
        </p:tmplLst>
      </p:bldP>
      <p:bldP spid="20" grpId="0" build="p">
        <p:tmplLst>
          <p:tmpl lvl="1">
            <p:tnLst>
              <p:par>
                <p:cTn presetID="1" presetClass="entr" presetSubtype="0" fill="hold" nodeType="clickEffect">
                  <p:stCondLst>
                    <p:cond delay="0"/>
                  </p:stCondLst>
                  <p:childTnLst>
                    <p:set>
                      <p:cBhvr>
                        <p:cTn dur="1" fill="hold">
                          <p:stCondLst>
                            <p:cond delay="0"/>
                          </p:stCondLst>
                        </p:cTn>
                        <p:tgtEl>
                          <p:spTgt spid="20"/>
                        </p:tgtEl>
                        <p:attrNameLst>
                          <p:attrName>style.visibility</p:attrName>
                        </p:attrNameLst>
                      </p:cBhvr>
                      <p:to>
                        <p:strVal val="visible"/>
                      </p:to>
                    </p:se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R) Recite">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06066"/>
            <a:ext cx="1533525" cy="352426"/>
          </a:xfrm>
          <a:prstGeom prst="rect">
            <a:avLst/>
          </a:prstGeom>
          <a:solidFill>
            <a:srgbClr val="692B7D"/>
          </a:solidFill>
        </p:spPr>
        <p:txBody>
          <a:bodyPr wrap="square" rtlCol="0" anchor="ctr">
            <a:noAutofit/>
          </a:bodyPr>
          <a:lstStyle/>
          <a:p>
            <a:pPr algn="l"/>
            <a:r>
              <a:rPr lang="en-US" sz="1600" b="1" i="0">
                <a:solidFill>
                  <a:srgbClr val="FBCA58"/>
                </a:solidFill>
                <a:latin typeface="Century Gothic" panose="020B0502020202020204" pitchFamily="34" charset="0"/>
                <a:cs typeface="Futura Medium" panose="020B0602020204020303" pitchFamily="34" charset="-79"/>
              </a:rPr>
              <a:t>Recite</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58432"/>
            <a:ext cx="8954305" cy="1914525"/>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Go over the steps they already know from this unit, or from relevant prior knowledge.  </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Tree>
    <p:extLst>
      <p:ext uri="{BB962C8B-B14F-4D97-AF65-F5344CB8AC3E}">
        <p14:creationId xmlns:p14="http://schemas.microsoft.com/office/powerpoint/2010/main" val="1007288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R) Recall">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5CFC19F9-C449-6E4C-AC32-E587C71AC835}"/>
              </a:ext>
            </a:extLst>
          </p:cNvPr>
          <p:cNvSpPr txBox="1"/>
          <p:nvPr userDrawn="1"/>
        </p:nvSpPr>
        <p:spPr>
          <a:xfrm>
            <a:off x="295275" y="219714"/>
            <a:ext cx="1533525" cy="352426"/>
          </a:xfrm>
          <a:prstGeom prst="rect">
            <a:avLst/>
          </a:prstGeom>
          <a:solidFill>
            <a:srgbClr val="692B7D"/>
          </a:solidFill>
        </p:spPr>
        <p:txBody>
          <a:bodyPr wrap="square" rtlCol="0" anchor="ctr">
            <a:noAutofit/>
          </a:bodyPr>
          <a:lstStyle/>
          <a:p>
            <a:pPr algn="l"/>
            <a:r>
              <a:rPr lang="en-US" sz="1600" b="1" i="0">
                <a:solidFill>
                  <a:srgbClr val="FBCA58"/>
                </a:solidFill>
                <a:latin typeface="Century Gothic" panose="020B0502020202020204" pitchFamily="34" charset="0"/>
                <a:cs typeface="Futura Medium" panose="020B0602020204020303" pitchFamily="34" charset="-79"/>
              </a:rPr>
              <a:t>Recall</a:t>
            </a:r>
          </a:p>
        </p:txBody>
      </p:sp>
      <p:sp>
        <p:nvSpPr>
          <p:cNvPr id="50" name="TextBox 49">
            <a:extLst>
              <a:ext uri="{FF2B5EF4-FFF2-40B4-BE49-F238E27FC236}">
                <a16:creationId xmlns:a16="http://schemas.microsoft.com/office/drawing/2014/main" id="{35595EE4-C677-3149-AF01-E78433EE681A}"/>
              </a:ext>
            </a:extLst>
          </p:cNvPr>
          <p:cNvSpPr txBox="1"/>
          <p:nvPr userDrawn="1"/>
        </p:nvSpPr>
        <p:spPr>
          <a:xfrm>
            <a:off x="10195560" y="1010412"/>
            <a:ext cx="0" cy="0"/>
          </a:xfrm>
          <a:prstGeom prst="rect">
            <a:avLst/>
          </a:prstGeom>
          <a:solidFill>
            <a:srgbClr val="3B8CC1"/>
          </a:solidFill>
        </p:spPr>
        <p:txBody>
          <a:bodyPr wrap="none" rtlCol="0" anchor="ctr">
            <a:noAutofit/>
          </a:bodyPr>
          <a:lstStyle/>
          <a:p>
            <a:pPr algn="l"/>
            <a:endParaRPr lang="en-US" b="1">
              <a:solidFill>
                <a:schemeClr val="bg1"/>
              </a:solidFill>
              <a:latin typeface="Futura Medium" panose="020B0602020204020303" pitchFamily="34" charset="-79"/>
              <a:cs typeface="Futura Medium" panose="020B0602020204020303" pitchFamily="34" charset="-79"/>
            </a:endParaRPr>
          </a:p>
        </p:txBody>
      </p:sp>
      <p:sp>
        <p:nvSpPr>
          <p:cNvPr id="3" name="TextBox 2">
            <a:extLst>
              <a:ext uri="{FF2B5EF4-FFF2-40B4-BE49-F238E27FC236}">
                <a16:creationId xmlns:a16="http://schemas.microsoft.com/office/drawing/2014/main" id="{07EB367B-52EA-4644-B6D4-E73CA3E3B133}"/>
              </a:ext>
            </a:extLst>
          </p:cNvPr>
          <p:cNvSpPr txBox="1"/>
          <p:nvPr userDrawn="1"/>
        </p:nvSpPr>
        <p:spPr>
          <a:xfrm>
            <a:off x="757646" y="3929307"/>
            <a:ext cx="0" cy="0"/>
          </a:xfrm>
          <a:prstGeom prst="rect">
            <a:avLst/>
          </a:prstGeom>
          <a:noFill/>
          <a:ln>
            <a:noFill/>
          </a:ln>
        </p:spPr>
        <p:txBody>
          <a:bodyPr wrap="none" rtlCol="0" anchor="t" anchorCtr="0">
            <a:normAutofit fontScale="25000" lnSpcReduction="20000"/>
          </a:bodyPr>
          <a:lstStyle/>
          <a:p>
            <a:pPr algn="l"/>
            <a:endParaRPr lang="en-US" sz="4000">
              <a:latin typeface="Futura Medium" panose="020B0602020204020303" pitchFamily="34" charset="-79"/>
              <a:cs typeface="Futura Medium" panose="020B0602020204020303" pitchFamily="34" charset="-79"/>
            </a:endParaRPr>
          </a:p>
        </p:txBody>
      </p:sp>
      <p:sp>
        <p:nvSpPr>
          <p:cNvPr id="7" name="Text Placeholder 6">
            <a:extLst>
              <a:ext uri="{FF2B5EF4-FFF2-40B4-BE49-F238E27FC236}">
                <a16:creationId xmlns:a16="http://schemas.microsoft.com/office/drawing/2014/main" id="{68A31BEC-9629-5845-BC1B-A05D57DC0304}"/>
              </a:ext>
            </a:extLst>
          </p:cNvPr>
          <p:cNvSpPr>
            <a:spLocks noGrp="1"/>
          </p:cNvSpPr>
          <p:nvPr>
            <p:ph type="body" sz="quarter" idx="10" hasCustomPrompt="1"/>
          </p:nvPr>
        </p:nvSpPr>
        <p:spPr>
          <a:xfrm>
            <a:off x="399245" y="684190"/>
            <a:ext cx="8954305" cy="1900238"/>
          </a:xfrm>
          <a:prstGeom prst="rect">
            <a:avLst/>
          </a:prstGeom>
        </p:spPr>
        <p:txBody>
          <a:bodyPr>
            <a:norm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800" b="1" i="0">
                <a:latin typeface="Century Gothic" panose="020B0502020202020204" pitchFamily="34" charset="0"/>
              </a:defRPr>
            </a:lvl1pPr>
          </a:lstStyle>
          <a:p>
            <a:pPr lvl="0"/>
            <a:r>
              <a:rPr lang="en-US"/>
              <a:t>Practicing the steps they already know together. This should be guided practice. </a:t>
            </a:r>
          </a:p>
          <a:p>
            <a:pPr lvl="0"/>
            <a:endParaRPr lang="en-US"/>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Click to add text. Delete textbox if unneeded.  </a:t>
            </a:r>
          </a:p>
        </p:txBody>
      </p:sp>
    </p:spTree>
    <p:extLst>
      <p:ext uri="{BB962C8B-B14F-4D97-AF65-F5344CB8AC3E}">
        <p14:creationId xmlns:p14="http://schemas.microsoft.com/office/powerpoint/2010/main" val="1294523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1.jpe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CB8789-C5D7-6249-9847-EB3816E191ED}"/>
              </a:ext>
            </a:extLst>
          </p:cNvPr>
          <p:cNvSpPr/>
          <p:nvPr userDrawn="1"/>
        </p:nvSpPr>
        <p:spPr>
          <a:xfrm>
            <a:off x="0" y="0"/>
            <a:ext cx="12192000" cy="6858000"/>
          </a:xfrm>
          <a:prstGeom prst="rect">
            <a:avLst/>
          </a:prstGeom>
          <a:solidFill>
            <a:srgbClr val="692B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6F1C9-C15E-0448-B006-3ECFAB54CD2D}"/>
              </a:ext>
            </a:extLst>
          </p:cNvPr>
          <p:cNvSpPr/>
          <p:nvPr userDrawn="1"/>
        </p:nvSpPr>
        <p:spPr>
          <a:xfrm>
            <a:off x="-66676" y="221673"/>
            <a:ext cx="12258675" cy="64146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4F9A874-5CE1-8647-AFA9-BD43474DD64E}"/>
              </a:ext>
            </a:extLst>
          </p:cNvPr>
          <p:cNvPicPr>
            <a:picLocks noChangeAspect="1"/>
          </p:cNvPicPr>
          <p:nvPr userDrawn="1"/>
        </p:nvPicPr>
        <p:blipFill>
          <a:blip r:embed="rId14"/>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4030593586"/>
      </p:ext>
    </p:extLst>
  </p:cSld>
  <p:clrMap bg1="lt1" tx1="dk1" bg2="lt2" tx2="dk2" accent1="accent1" accent2="accent2" accent3="accent3" accent4="accent4" accent5="accent5" accent6="accent6" hlink="hlink" folHlink="folHlink"/>
  <p:sldLayoutIdLst>
    <p:sldLayoutId id="2147484258" r:id="rId1"/>
    <p:sldLayoutId id="2147484233" r:id="rId2"/>
    <p:sldLayoutId id="2147484234" r:id="rId3"/>
    <p:sldLayoutId id="2147484235" r:id="rId4"/>
    <p:sldLayoutId id="2147484236" r:id="rId5"/>
    <p:sldLayoutId id="2147484257" r:id="rId6"/>
    <p:sldLayoutId id="2147484255" r:id="rId7"/>
    <p:sldLayoutId id="2147484237" r:id="rId8"/>
    <p:sldLayoutId id="2147484238" r:id="rId9"/>
    <p:sldLayoutId id="2147484239" r:id="rId10"/>
    <p:sldLayoutId id="2147484240" r:id="rId11"/>
    <p:sldLayoutId id="214748429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13AA52D-1531-D74F-B0A5-6078D4C9110F}"/>
              </a:ext>
            </a:extLst>
          </p:cNvPr>
          <p:cNvSpPr/>
          <p:nvPr userDrawn="1"/>
        </p:nvSpPr>
        <p:spPr>
          <a:xfrm>
            <a:off x="0" y="0"/>
            <a:ext cx="12192000" cy="6858000"/>
          </a:xfrm>
          <a:prstGeom prst="rect">
            <a:avLst/>
          </a:prstGeom>
          <a:solidFill>
            <a:srgbClr val="2E5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3BC489FE-D005-E249-B3C3-A41B78A14714}"/>
              </a:ext>
            </a:extLst>
          </p:cNvPr>
          <p:cNvSpPr/>
          <p:nvPr userDrawn="1"/>
        </p:nvSpPr>
        <p:spPr>
          <a:xfrm>
            <a:off x="0" y="221672"/>
            <a:ext cx="12192000" cy="63728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DC76C98-0227-3747-80B1-ED384456CDE8}"/>
              </a:ext>
            </a:extLst>
          </p:cNvPr>
          <p:cNvPicPr>
            <a:picLocks noChangeAspect="1"/>
          </p:cNvPicPr>
          <p:nvPr userDrawn="1"/>
        </p:nvPicPr>
        <p:blipFill>
          <a:blip r:embed="rId19"/>
          <a:stretch>
            <a:fillRect/>
          </a:stretch>
        </p:blipFill>
        <p:spPr>
          <a:xfrm>
            <a:off x="10640451" y="6085119"/>
            <a:ext cx="1168470" cy="509380"/>
          </a:xfrm>
          <a:prstGeom prst="rect">
            <a:avLst/>
          </a:prstGeom>
        </p:spPr>
      </p:pic>
    </p:spTree>
    <p:extLst>
      <p:ext uri="{BB962C8B-B14F-4D97-AF65-F5344CB8AC3E}">
        <p14:creationId xmlns:p14="http://schemas.microsoft.com/office/powerpoint/2010/main" val="288887113"/>
      </p:ext>
    </p:extLst>
  </p:cSld>
  <p:clrMap bg1="lt1" tx1="dk1" bg2="lt2" tx2="dk2" accent1="accent1" accent2="accent2" accent3="accent3" accent4="accent4" accent5="accent5" accent6="accent6" hlink="hlink" folHlink="folHlink"/>
  <p:sldLayoutIdLst>
    <p:sldLayoutId id="2147484294" r:id="rId1"/>
    <p:sldLayoutId id="2147484295" r:id="rId2"/>
    <p:sldLayoutId id="2147484288" r:id="rId3"/>
    <p:sldLayoutId id="2147484275" r:id="rId4"/>
    <p:sldLayoutId id="2147484276" r:id="rId5"/>
    <p:sldLayoutId id="2147484293" r:id="rId6"/>
    <p:sldLayoutId id="2147484277" r:id="rId7"/>
    <p:sldLayoutId id="2147484278" r:id="rId8"/>
    <p:sldLayoutId id="2147484279" r:id="rId9"/>
    <p:sldLayoutId id="2147484280" r:id="rId10"/>
    <p:sldLayoutId id="2147484281" r:id="rId11"/>
    <p:sldLayoutId id="2147484282" r:id="rId12"/>
    <p:sldLayoutId id="2147484283" r:id="rId13"/>
    <p:sldLayoutId id="2147484284" r:id="rId14"/>
    <p:sldLayoutId id="2147484285" r:id="rId15"/>
    <p:sldLayoutId id="2147484286" r:id="rId16"/>
    <p:sldLayoutId id="2147484296"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video" Target="https://www.youtube.com/embed/BRDApYgvDqQ?feature=oembed" TargetMode="External"/><Relationship Id="rId4" Type="http://schemas.openxmlformats.org/officeDocument/2006/relationships/image" Target="../media/image7.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mazon.com: &quot;Dog Rules&quot; Funny Wall Sign -11 x 14&quot; Typographic Art Print ...">
            <a:extLst>
              <a:ext uri="{FF2B5EF4-FFF2-40B4-BE49-F238E27FC236}">
                <a16:creationId xmlns:a16="http://schemas.microsoft.com/office/drawing/2014/main" id="{BB30FB11-DDD0-35FA-7B62-8518871FFA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77150" y="1218222"/>
            <a:ext cx="4514850" cy="4514850"/>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Do Now</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a:t>Without getting out of your chair, quietly write in your notebook:</a:t>
            </a:r>
          </a:p>
          <a:p>
            <a:endParaRPr lang="en-AU" sz="4000" b="0"/>
          </a:p>
          <a:p>
            <a:pPr marL="571500" indent="-571500">
              <a:buFont typeface="Arial" panose="020B0604020202020204" pitchFamily="34" charset="0"/>
              <a:buChar char="•"/>
            </a:pPr>
            <a:r>
              <a:rPr lang="en-AU" sz="3600" b="0"/>
              <a:t>3 rules you have to follow at </a:t>
            </a:r>
            <a:br>
              <a:rPr lang="en-AU" sz="3600" b="0"/>
            </a:br>
            <a:r>
              <a:rPr lang="en-AU" sz="3600" b="0"/>
              <a:t>home</a:t>
            </a:r>
          </a:p>
          <a:p>
            <a:pPr marL="571500" indent="-571500">
              <a:buFont typeface="Arial" panose="020B0604020202020204" pitchFamily="34" charset="0"/>
              <a:buChar char="•"/>
            </a:pPr>
            <a:r>
              <a:rPr lang="en-AU" sz="3600" b="0"/>
              <a:t>2 rules that are different at </a:t>
            </a:r>
            <a:br>
              <a:rPr lang="en-AU" sz="3600" b="0"/>
            </a:br>
            <a:r>
              <a:rPr lang="en-AU" sz="3600" b="0"/>
              <a:t>school</a:t>
            </a:r>
            <a:endParaRPr lang="en-AU" sz="3600"/>
          </a:p>
          <a:p>
            <a:pPr marL="571500" indent="-571500">
              <a:buFont typeface="Arial" panose="020B0604020202020204" pitchFamily="34" charset="0"/>
              <a:buChar char="•"/>
            </a:pPr>
            <a:r>
              <a:rPr lang="en-AU" sz="4000" b="0"/>
              <a:t>1 rule that is different in the </a:t>
            </a:r>
            <a:br>
              <a:rPr lang="en-AU" sz="4000" b="0"/>
            </a:br>
            <a:r>
              <a:rPr lang="en-AU" sz="4000" b="0"/>
              <a:t>community</a:t>
            </a:r>
          </a:p>
        </p:txBody>
      </p:sp>
    </p:spTree>
    <p:extLst>
      <p:ext uri="{BB962C8B-B14F-4D97-AF65-F5344CB8AC3E}">
        <p14:creationId xmlns:p14="http://schemas.microsoft.com/office/powerpoint/2010/main" val="4118107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#5</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wear proper clothing during experiments. No open shoes and no dangling </a:t>
            </a:r>
            <a:r>
              <a:rPr lang="en-US" sz="4800" b="0" i="0" err="1">
                <a:effectLst/>
                <a:latin typeface="Arial" panose="020B0604020202020204" pitchFamily="34" charset="0"/>
              </a:rPr>
              <a:t>jewellery</a:t>
            </a:r>
            <a:r>
              <a:rPr lang="en-US" sz="4800" b="0" i="0">
                <a:effectLst/>
                <a:latin typeface="Arial" panose="020B0604020202020204" pitchFamily="34" charset="0"/>
              </a:rPr>
              <a:t> are allowed. Long hair should be tied back.</a:t>
            </a:r>
            <a:endParaRPr lang="en-AU" sz="24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Closed shoes protect your feet from spills. Dangling jewellery can get caught in beakers and other equipment, as can hair. They can lead to things being knocked over, you getting stuck in a space when you need to evacuate.</a:t>
            </a:r>
          </a:p>
        </p:txBody>
      </p:sp>
    </p:spTree>
    <p:extLst>
      <p:ext uri="{BB962C8B-B14F-4D97-AF65-F5344CB8AC3E}">
        <p14:creationId xmlns:p14="http://schemas.microsoft.com/office/powerpoint/2010/main" val="357247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#6</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not eat, drink, or chew gum in the lab.</a:t>
            </a:r>
            <a:endParaRPr lang="en-AU" sz="20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These surfaces can’t always be cleaned thoroughly, and so residues from the chemicals can be left behind. In fact, your toilet is cleaner than the lab is! If you wouldn’t eat in your toilet, you shouldn’t eat in the lab.</a:t>
            </a:r>
          </a:p>
        </p:txBody>
      </p:sp>
    </p:spTree>
    <p:extLst>
      <p:ext uri="{BB962C8B-B14F-4D97-AF65-F5344CB8AC3E}">
        <p14:creationId xmlns:p14="http://schemas.microsoft.com/office/powerpoint/2010/main" val="938286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#7</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not take materials from the lab without teacher permission.</a:t>
            </a:r>
            <a:endParaRPr lang="en-AU" sz="18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If things need supervision in the lab, they definitely need supervision out of the lab. If I can’t be there, you can’t have the thing. And just because something looks safe, you don’t know what else it’s used for, where else it’s been, and what could be on its surfaces.</a:t>
            </a:r>
          </a:p>
        </p:txBody>
      </p:sp>
    </p:spTree>
    <p:extLst>
      <p:ext uri="{BB962C8B-B14F-4D97-AF65-F5344CB8AC3E}">
        <p14:creationId xmlns:p14="http://schemas.microsoft.com/office/powerpoint/2010/main" val="413129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#8</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not horseplay or play practical jokes.</a:t>
            </a:r>
            <a:endParaRPr lang="en-AU" sz="16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It’s all fun and games until someone gets hurt.</a:t>
            </a:r>
          </a:p>
        </p:txBody>
      </p:sp>
    </p:spTree>
    <p:extLst>
      <p:ext uri="{BB962C8B-B14F-4D97-AF65-F5344CB8AC3E}">
        <p14:creationId xmlns:p14="http://schemas.microsoft.com/office/powerpoint/2010/main" val="293732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#9</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keep their lab area free from non-laboratory materials.</a:t>
            </a:r>
            <a:endParaRPr lang="en-AU" sz="14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Imagine if those chemicals got on your things, into your bags, and on your food? Keep non-lab stuff away from lab stuff</a:t>
            </a:r>
          </a:p>
        </p:txBody>
      </p:sp>
    </p:spTree>
    <p:extLst>
      <p:ext uri="{BB962C8B-B14F-4D97-AF65-F5344CB8AC3E}">
        <p14:creationId xmlns:p14="http://schemas.microsoft.com/office/powerpoint/2010/main" val="2897592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#10</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immediately let the teacher know about accidents, spills, and injuries</a:t>
            </a:r>
            <a:endParaRPr lang="en-AU" sz="12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You can probably clean this stuff up yourself, but if you get hurt, I get in trouble. If I get hurt, nobody cares. Let me get hurt, because then less people will worry. Particularly, chemical spills have specific clean-up procedures that I need to follow.</a:t>
            </a:r>
          </a:p>
        </p:txBody>
      </p:sp>
    </p:spTree>
    <p:extLst>
      <p:ext uri="{BB962C8B-B14F-4D97-AF65-F5344CB8AC3E}">
        <p14:creationId xmlns:p14="http://schemas.microsoft.com/office/powerpoint/2010/main" val="161541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Science Safety Posters!</a:t>
            </a:r>
          </a:p>
        </p:txBody>
      </p:sp>
      <p:grpSp>
        <p:nvGrpSpPr>
          <p:cNvPr id="6" name="Group 5">
            <a:extLst>
              <a:ext uri="{FF2B5EF4-FFF2-40B4-BE49-F238E27FC236}">
                <a16:creationId xmlns:a16="http://schemas.microsoft.com/office/drawing/2014/main" id="{5556388D-53EA-4D70-AA9F-95097D03596D}"/>
              </a:ext>
            </a:extLst>
          </p:cNvPr>
          <p:cNvGrpSpPr/>
          <p:nvPr/>
        </p:nvGrpSpPr>
        <p:grpSpPr>
          <a:xfrm>
            <a:off x="295275" y="802074"/>
            <a:ext cx="11231265" cy="3471883"/>
            <a:chOff x="397668" y="4118847"/>
            <a:chExt cx="11231265" cy="4326625"/>
          </a:xfrm>
        </p:grpSpPr>
        <p:sp>
          <p:nvSpPr>
            <p:cNvPr id="7" name="Rectangle 6">
              <a:extLst>
                <a:ext uri="{FF2B5EF4-FFF2-40B4-BE49-F238E27FC236}">
                  <a16:creationId xmlns:a16="http://schemas.microsoft.com/office/drawing/2014/main" id="{6FA5C081-8EE9-4D93-808A-380F351B1187}"/>
                </a:ext>
              </a:extLst>
            </p:cNvPr>
            <p:cNvSpPr/>
            <p:nvPr/>
          </p:nvSpPr>
          <p:spPr>
            <a:xfrm>
              <a:off x="397668" y="4118847"/>
              <a:ext cx="11209833" cy="4326625"/>
            </a:xfrm>
            <a:prstGeom prst="rect">
              <a:avLst/>
            </a:prstGeom>
            <a:solidFill>
              <a:srgbClr val="FBCA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0C7D08CE-7ACA-4439-A407-31E35565733C}"/>
                </a:ext>
              </a:extLst>
            </p:cNvPr>
            <p:cNvSpPr/>
            <p:nvPr/>
          </p:nvSpPr>
          <p:spPr>
            <a:xfrm>
              <a:off x="397668" y="4118847"/>
              <a:ext cx="2765080" cy="511666"/>
            </a:xfrm>
            <a:prstGeom prst="rect">
              <a:avLst/>
            </a:prstGeom>
            <a:solidFill>
              <a:srgbClr val="2E546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a:solidFill>
                    <a:srgbClr val="FBCA58"/>
                  </a:solidFill>
                </a:rPr>
                <a:t>Task</a:t>
              </a:r>
              <a:endParaRPr lang="en-AU" sz="2800" b="1">
                <a:solidFill>
                  <a:srgbClr val="FBCA58"/>
                </a:solidFill>
              </a:endParaRPr>
            </a:p>
          </p:txBody>
        </p:sp>
        <p:sp>
          <p:nvSpPr>
            <p:cNvPr id="9" name="TextBox 8">
              <a:extLst>
                <a:ext uri="{FF2B5EF4-FFF2-40B4-BE49-F238E27FC236}">
                  <a16:creationId xmlns:a16="http://schemas.microsoft.com/office/drawing/2014/main" id="{98C85B2B-7D25-4167-84DE-92217108FF5A}"/>
                </a:ext>
              </a:extLst>
            </p:cNvPr>
            <p:cNvSpPr txBox="1"/>
            <p:nvPr/>
          </p:nvSpPr>
          <p:spPr>
            <a:xfrm>
              <a:off x="419100" y="4630513"/>
              <a:ext cx="11209833" cy="3814959"/>
            </a:xfrm>
            <a:prstGeom prst="rect">
              <a:avLst/>
            </a:prstGeom>
            <a:noFill/>
            <a:ln>
              <a:noFill/>
            </a:ln>
          </p:spPr>
          <p:txBody>
            <a:bodyPr wrap="square" rtlCol="0" anchor="t" anchorCtr="0">
              <a:normAutofit lnSpcReduction="10000"/>
            </a:bodyPr>
            <a:lstStyle/>
            <a:p>
              <a:pPr algn="l"/>
              <a:r>
                <a:rPr lang="en-AU" sz="2800">
                  <a:latin typeface="Century Gothic" panose="020B0502020202020204" pitchFamily="34" charset="0"/>
                  <a:cs typeface="Futura Medium" panose="020B0602020204020303" pitchFamily="34" charset="-79"/>
                </a:rPr>
                <a:t>Let’s try and make this room feel a bit more like “our” room.</a:t>
              </a:r>
            </a:p>
            <a:p>
              <a:pPr algn="l"/>
              <a:endParaRPr lang="en-AU" sz="2800">
                <a:latin typeface="Century Gothic" panose="020B0502020202020204" pitchFamily="34" charset="0"/>
                <a:cs typeface="Futura Medium" panose="020B0602020204020303" pitchFamily="34" charset="-79"/>
              </a:endParaRPr>
            </a:p>
            <a:p>
              <a:pPr algn="l"/>
              <a:r>
                <a:rPr lang="en-AU" sz="2800">
                  <a:latin typeface="Century Gothic" panose="020B0502020202020204" pitchFamily="34" charset="0"/>
                  <a:cs typeface="Futura Medium" panose="020B0602020204020303" pitchFamily="34" charset="-79"/>
                </a:rPr>
                <a:t>You can work by yourself or in groups of 2-3,  pick one of the rules and make a poster about it.</a:t>
              </a:r>
            </a:p>
            <a:p>
              <a:pPr algn="l"/>
              <a:endParaRPr lang="en-AU" sz="2800">
                <a:latin typeface="Century Gothic" panose="020B0502020202020204" pitchFamily="34" charset="0"/>
                <a:cs typeface="Futura Medium" panose="020B0602020204020303" pitchFamily="34" charset="-79"/>
              </a:endParaRPr>
            </a:p>
            <a:p>
              <a:pPr algn="l"/>
              <a:r>
                <a:rPr lang="en-AU" sz="2800">
                  <a:latin typeface="Century Gothic" panose="020B0502020202020204" pitchFamily="34" charset="0"/>
                  <a:cs typeface="Futura Medium" panose="020B0602020204020303" pitchFamily="34" charset="-79"/>
                </a:rPr>
                <a:t>The best posters will be awarded </a:t>
              </a:r>
              <a:r>
                <a:rPr lang="en-AU" sz="2800" b="1">
                  <a:latin typeface="Century Gothic" panose="020B0502020202020204" pitchFamily="34" charset="0"/>
                  <a:cs typeface="Futura Medium" panose="020B0602020204020303" pitchFamily="34" charset="-79"/>
                </a:rPr>
                <a:t>5 house points</a:t>
              </a:r>
              <a:r>
                <a:rPr lang="en-AU" sz="2800">
                  <a:latin typeface="Century Gothic" panose="020B0502020202020204" pitchFamily="34" charset="0"/>
                  <a:cs typeface="Futura Medium" panose="020B0602020204020303" pitchFamily="34" charset="-79"/>
                </a:rPr>
                <a:t> for everybody that worked on that poster!</a:t>
              </a:r>
            </a:p>
          </p:txBody>
        </p:sp>
      </p:grpSp>
    </p:spTree>
    <p:extLst>
      <p:ext uri="{BB962C8B-B14F-4D97-AF65-F5344CB8AC3E}">
        <p14:creationId xmlns:p14="http://schemas.microsoft.com/office/powerpoint/2010/main" val="1232840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pPr marL="457200" indent="-457200">
              <a:buFont typeface="+mj-lt"/>
              <a:buAutoNum type="arabicPeriod"/>
            </a:pPr>
            <a:r>
              <a:rPr lang="en-US" sz="2400" b="0" i="0">
                <a:effectLst/>
                <a:latin typeface="Arial" panose="020B0604020202020204" pitchFamily="34" charset="0"/>
              </a:rPr>
              <a:t>Students will not perform unapproved experiments or use any equipment without prior instruction. Students will follow all of the instructions given by the teacher.</a:t>
            </a:r>
          </a:p>
          <a:p>
            <a:pPr marL="457200" indent="-457200">
              <a:buFont typeface="+mj-lt"/>
              <a:buAutoNum type="arabicPeriod"/>
            </a:pPr>
            <a:r>
              <a:rPr lang="en-US" sz="2400" b="0" i="0">
                <a:effectLst/>
                <a:latin typeface="Arial" panose="020B0604020202020204" pitchFamily="34" charset="0"/>
              </a:rPr>
              <a:t>Students are not allowed in the supply room.</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wear eye protection when needed.</a:t>
            </a:r>
          </a:p>
          <a:p>
            <a:pPr marL="457200" indent="-457200">
              <a:buFont typeface="+mj-lt"/>
              <a:buAutoNum type="arabicPeriod"/>
            </a:pPr>
            <a:r>
              <a:rPr lang="en-US" sz="2400" b="0" i="0">
                <a:effectLst/>
                <a:latin typeface="Arial" panose="020B0604020202020204" pitchFamily="34" charset="0"/>
              </a:rPr>
              <a:t>Students will clean messes appropriately before leaving the lab room.</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wear proper clothing during experiments. No open shoes and no dangling </a:t>
            </a:r>
            <a:r>
              <a:rPr lang="en-US" sz="2400" b="0" i="0" err="1">
                <a:effectLst/>
                <a:latin typeface="Arial" panose="020B0604020202020204" pitchFamily="34" charset="0"/>
              </a:rPr>
              <a:t>jewellery</a:t>
            </a:r>
            <a:r>
              <a:rPr lang="en-US" sz="2400" b="0" i="0">
                <a:effectLst/>
                <a:latin typeface="Arial" panose="020B0604020202020204" pitchFamily="34" charset="0"/>
              </a:rPr>
              <a:t> are allowed. Long hair should be tied back.</a:t>
            </a:r>
          </a:p>
          <a:p>
            <a:pPr marL="457200" indent="-457200">
              <a:buFont typeface="+mj-lt"/>
              <a:buAutoNum type="arabicPeriod"/>
            </a:pPr>
            <a:r>
              <a:rPr lang="en-US" sz="2400" b="0" i="0">
                <a:effectLst/>
                <a:latin typeface="Arial" panose="020B0604020202020204" pitchFamily="34" charset="0"/>
              </a:rPr>
              <a:t>Students will not eat, drink, or chew gum in the lab.</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not take materials from the lab without teacher permission.</a:t>
            </a:r>
          </a:p>
          <a:p>
            <a:pPr marL="457200" indent="-457200">
              <a:buFont typeface="+mj-lt"/>
              <a:buAutoNum type="arabicPeriod"/>
            </a:pPr>
            <a:r>
              <a:rPr lang="en-US" sz="2400" b="0" i="0">
                <a:effectLst/>
                <a:latin typeface="Arial" panose="020B0604020202020204" pitchFamily="34" charset="0"/>
              </a:rPr>
              <a:t>Students will not horseplay or play practical jokes.</a:t>
            </a:r>
          </a:p>
          <a:p>
            <a:pPr marL="457200" indent="-457200">
              <a:buFont typeface="+mj-lt"/>
              <a:buAutoNum type="arabicPeriod"/>
            </a:pPr>
            <a:r>
              <a:rPr lang="en-US" sz="2400" b="0" i="0">
                <a:effectLst/>
                <a:latin typeface="Arial" panose="020B0604020202020204" pitchFamily="34" charset="0"/>
              </a:rPr>
              <a:t>Students will keep their lab area free from non-laboratory materials.</a:t>
            </a:r>
          </a:p>
          <a:p>
            <a:pPr marL="457200" indent="-457200">
              <a:buFont typeface="+mj-lt"/>
              <a:buAutoNum type="arabicPeriod"/>
            </a:pPr>
            <a:r>
              <a:rPr lang="en-US" sz="2400" b="0" i="0">
                <a:effectLst/>
                <a:latin typeface="Arial" panose="020B0604020202020204" pitchFamily="34" charset="0"/>
              </a:rPr>
              <a:t>Students will immediately let the teacher know about accidents, spills, and injuries</a:t>
            </a:r>
            <a:endParaRPr lang="en-AU" sz="2400"/>
          </a:p>
        </p:txBody>
      </p:sp>
    </p:spTree>
    <p:extLst>
      <p:ext uri="{BB962C8B-B14F-4D97-AF65-F5344CB8AC3E}">
        <p14:creationId xmlns:p14="http://schemas.microsoft.com/office/powerpoint/2010/main" val="3780335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CA3A86C-B458-461C-8FB9-D292EC43A95E}"/>
              </a:ext>
            </a:extLst>
          </p:cNvPr>
          <p:cNvSpPr>
            <a:spLocks noGrp="1"/>
          </p:cNvSpPr>
          <p:nvPr>
            <p:ph type="body" sz="quarter" idx="10"/>
          </p:nvPr>
        </p:nvSpPr>
        <p:spPr/>
        <p:txBody>
          <a:bodyPr/>
          <a:lstStyle/>
          <a:p>
            <a:r>
              <a:rPr lang="en-AU"/>
              <a:t>Safety in the lab</a:t>
            </a:r>
          </a:p>
        </p:txBody>
      </p:sp>
      <p:sp>
        <p:nvSpPr>
          <p:cNvPr id="3" name="Text Placeholder 3">
            <a:extLst>
              <a:ext uri="{FF2B5EF4-FFF2-40B4-BE49-F238E27FC236}">
                <a16:creationId xmlns:a16="http://schemas.microsoft.com/office/drawing/2014/main" id="{921F577B-428B-3CFF-3A36-4F4CD93BC517}"/>
              </a:ext>
            </a:extLst>
          </p:cNvPr>
          <p:cNvSpPr txBox="1">
            <a:spLocks/>
          </p:cNvSpPr>
          <p:nvPr/>
        </p:nvSpPr>
        <p:spPr>
          <a:xfrm>
            <a:off x="295274" y="4571479"/>
            <a:ext cx="3779478" cy="319722"/>
          </a:xfrm>
          <a:prstGeom prst="rect">
            <a:avLst/>
          </a:prstGeom>
          <a:solidFill>
            <a:srgbClr val="FBCA58"/>
          </a:solidFill>
        </p:spPr>
        <p:txBody>
          <a:bodyPr/>
          <a:lstStyle>
            <a:lvl1pPr marL="0" indent="0" algn="l" defTabSz="914400" rtl="0" eaLnBrk="1" latinLnBrk="0" hangingPunct="1">
              <a:lnSpc>
                <a:spcPct val="90000"/>
              </a:lnSpc>
              <a:spcBef>
                <a:spcPts val="1000"/>
              </a:spcBef>
              <a:buFont typeface="Arial" panose="020B0604020202020204" pitchFamily="34" charset="0"/>
              <a:buNone/>
              <a:defRPr sz="1600" b="1" kern="1200">
                <a:solidFill>
                  <a:srgbClr val="2E546D"/>
                </a:solidFill>
                <a:latin typeface="+mj-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AU"/>
              <a:t>Success Criteria</a:t>
            </a:r>
          </a:p>
        </p:txBody>
      </p:sp>
      <p:sp>
        <p:nvSpPr>
          <p:cNvPr id="4" name="Text Placeholder 2">
            <a:extLst>
              <a:ext uri="{FF2B5EF4-FFF2-40B4-BE49-F238E27FC236}">
                <a16:creationId xmlns:a16="http://schemas.microsoft.com/office/drawing/2014/main" id="{0E41DD4B-8093-148E-6915-7EFE81F77326}"/>
              </a:ext>
            </a:extLst>
          </p:cNvPr>
          <p:cNvSpPr txBox="1">
            <a:spLocks/>
          </p:cNvSpPr>
          <p:nvPr/>
        </p:nvSpPr>
        <p:spPr>
          <a:xfrm>
            <a:off x="295274" y="4983670"/>
            <a:ext cx="11601508" cy="1382567"/>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800" b="1" i="0" kern="1200">
                <a:solidFill>
                  <a:schemeClr val="tx1"/>
                </a:solidFill>
                <a:latin typeface="Century Gothic" panose="020B05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Arial" panose="020B0604020202020204" pitchFamily="34" charset="0"/>
              <a:buChar char="•"/>
            </a:pPr>
            <a:r>
              <a:rPr lang="en-AU" b="0"/>
              <a:t>I can list the rules of the science lab</a:t>
            </a:r>
          </a:p>
          <a:p>
            <a:pPr marL="457200" indent="-457200">
              <a:buFont typeface="Arial" panose="020B0604020202020204" pitchFamily="34" charset="0"/>
              <a:buChar char="•"/>
            </a:pPr>
            <a:r>
              <a:rPr lang="en-AU" b="0"/>
              <a:t>I can create a poster that shows how to follow a science lab rule</a:t>
            </a:r>
          </a:p>
          <a:p>
            <a:pPr marL="457200" indent="-457200">
              <a:buFont typeface="Arial" panose="020B0604020202020204" pitchFamily="34" charset="0"/>
              <a:buChar char="•"/>
            </a:pPr>
            <a:endParaRPr lang="en-AU" b="0"/>
          </a:p>
        </p:txBody>
      </p:sp>
    </p:spTree>
    <p:extLst>
      <p:ext uri="{BB962C8B-B14F-4D97-AF65-F5344CB8AC3E}">
        <p14:creationId xmlns:p14="http://schemas.microsoft.com/office/powerpoint/2010/main" val="3425377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C44861-F901-4D34-8914-DA4482F11A45}"/>
              </a:ext>
            </a:extLst>
          </p:cNvPr>
          <p:cNvPicPr>
            <a:picLocks noChangeAspect="1"/>
          </p:cNvPicPr>
          <p:nvPr/>
        </p:nvPicPr>
        <p:blipFill rotWithShape="1">
          <a:blip r:embed="rId2"/>
          <a:srcRect t="896" b="1"/>
          <a:stretch/>
        </p:blipFill>
        <p:spPr>
          <a:xfrm>
            <a:off x="5982147" y="1286655"/>
            <a:ext cx="6209853" cy="4284689"/>
          </a:xfrm>
          <a:prstGeom prst="rect">
            <a:avLst/>
          </a:prstGeom>
        </p:spPr>
      </p:pic>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Why lab safety?</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AU" sz="3600" b="0"/>
              <a:t>There are lots of dangerous things in these labs. </a:t>
            </a:r>
          </a:p>
          <a:p>
            <a:endParaRPr lang="en-AU" sz="3600" b="0"/>
          </a:p>
          <a:p>
            <a:r>
              <a:rPr lang="en-AU" sz="3600" b="0"/>
              <a:t>For example, you might</a:t>
            </a:r>
            <a:br>
              <a:rPr lang="en-AU" sz="3600" b="0"/>
            </a:br>
            <a:r>
              <a:rPr lang="en-AU" sz="3600" b="0"/>
              <a:t>burn yourself on a fire.</a:t>
            </a:r>
          </a:p>
          <a:p>
            <a:endParaRPr lang="en-AU" sz="3600" b="0"/>
          </a:p>
          <a:p>
            <a:r>
              <a:rPr lang="en-AU" sz="3600" b="0"/>
              <a:t>There are also some</a:t>
            </a:r>
            <a:br>
              <a:rPr lang="en-AU" sz="3600" b="0"/>
            </a:br>
            <a:r>
              <a:rPr lang="en-AU" sz="3600" b="0"/>
              <a:t>chemicals used that</a:t>
            </a:r>
            <a:br>
              <a:rPr lang="en-AU" sz="3600" b="0"/>
            </a:br>
            <a:r>
              <a:rPr lang="en-AU" sz="3600" b="0"/>
              <a:t>can make you very sick.</a:t>
            </a:r>
          </a:p>
        </p:txBody>
      </p:sp>
    </p:spTree>
    <p:extLst>
      <p:ext uri="{BB962C8B-B14F-4D97-AF65-F5344CB8AC3E}">
        <p14:creationId xmlns:p14="http://schemas.microsoft.com/office/powerpoint/2010/main" val="409515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A3E4-0000-4357-BCB6-F3EA1D0A065A}"/>
              </a:ext>
            </a:extLst>
          </p:cNvPr>
          <p:cNvSpPr>
            <a:spLocks noGrp="1"/>
          </p:cNvSpPr>
          <p:nvPr>
            <p:ph type="title"/>
          </p:nvPr>
        </p:nvSpPr>
        <p:spPr/>
        <p:txBody>
          <a:bodyPr/>
          <a:lstStyle/>
          <a:p>
            <a:endParaRPr lang="en-AU"/>
          </a:p>
        </p:txBody>
      </p:sp>
      <p:sp>
        <p:nvSpPr>
          <p:cNvPr id="5" name="Content Placeholder 4">
            <a:extLst>
              <a:ext uri="{FF2B5EF4-FFF2-40B4-BE49-F238E27FC236}">
                <a16:creationId xmlns:a16="http://schemas.microsoft.com/office/drawing/2014/main" id="{CDB12655-70B0-1478-2745-14852A10D5FA}"/>
              </a:ext>
            </a:extLst>
          </p:cNvPr>
          <p:cNvSpPr>
            <a:spLocks noGrp="1"/>
          </p:cNvSpPr>
          <p:nvPr>
            <p:ph idx="1"/>
          </p:nvPr>
        </p:nvSpPr>
        <p:spPr/>
        <p:txBody>
          <a:bodyPr/>
          <a:lstStyle/>
          <a:p>
            <a:endParaRPr lang="en-AU"/>
          </a:p>
        </p:txBody>
      </p:sp>
      <p:pic>
        <p:nvPicPr>
          <p:cNvPr id="6" name="Online Media 3" title="LAB RULES - Dua Lipa &quot;New Rules&quot; Parody | SCIENCE SONGS">
            <a:hlinkClick r:id="" action="ppaction://media"/>
            <a:extLst>
              <a:ext uri="{FF2B5EF4-FFF2-40B4-BE49-F238E27FC236}">
                <a16:creationId xmlns:a16="http://schemas.microsoft.com/office/drawing/2014/main" id="{BA7F339E-EBB4-483A-6E94-3C0973EC0B62}"/>
              </a:ext>
            </a:extLst>
          </p:cNvPr>
          <p:cNvPicPr>
            <a:picLocks noRot="1" noChangeAspect="1"/>
          </p:cNvPicPr>
          <p:nvPr>
            <a:videoFile r:link="rId1"/>
          </p:nvPr>
        </p:nvPicPr>
        <p:blipFill>
          <a:blip r:embed="rId4"/>
          <a:stretch>
            <a:fillRect/>
          </a:stretch>
        </p:blipFill>
        <p:spPr>
          <a:xfrm>
            <a:off x="0" y="0"/>
            <a:ext cx="12192000" cy="6858000"/>
          </a:xfrm>
          <a:prstGeom prst="rect">
            <a:avLst/>
          </a:prstGeom>
        </p:spPr>
      </p:pic>
    </p:spTree>
    <p:extLst>
      <p:ext uri="{BB962C8B-B14F-4D97-AF65-F5344CB8AC3E}">
        <p14:creationId xmlns:p14="http://schemas.microsoft.com/office/powerpoint/2010/main" val="4192726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6"/>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6"/>
                                        </p:tgtEl>
                                      </p:cBhvr>
                                    </p:cmd>
                                  </p:childTnLst>
                                </p:cTn>
                              </p:par>
                            </p:childTnLst>
                          </p:cTn>
                        </p:par>
                      </p:childTnLst>
                    </p:cTn>
                  </p:par>
                </p:childTnLst>
              </p:cTn>
              <p:nextCondLst>
                <p:cond evt="onClick" delay="0">
                  <p:tgtEl>
                    <p:spTgt spid="6"/>
                  </p:tgtEl>
                </p:cond>
              </p:nextCondLst>
            </p:seq>
            <p:video>
              <p:cMediaNode vol="80000">
                <p:cTn id="12" fill="hold" display="0">
                  <p:stCondLst>
                    <p:cond delay="indefinite"/>
                  </p:stCondLst>
                </p:cTn>
                <p:tgtEl>
                  <p:spTgt spid="6"/>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Rules</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pPr marL="457200" indent="-457200">
              <a:buFont typeface="+mj-lt"/>
              <a:buAutoNum type="arabicPeriod"/>
            </a:pPr>
            <a:r>
              <a:rPr lang="en-US" sz="2400" b="0" i="0">
                <a:effectLst/>
                <a:latin typeface="Arial" panose="020B0604020202020204" pitchFamily="34" charset="0"/>
              </a:rPr>
              <a:t>Students will not perform unapproved experiments or use any equipment without prior instruction. Students will follow all of the instructions given by the teacher.</a:t>
            </a:r>
          </a:p>
          <a:p>
            <a:pPr marL="457200" indent="-457200">
              <a:buFont typeface="+mj-lt"/>
              <a:buAutoNum type="arabicPeriod"/>
            </a:pPr>
            <a:r>
              <a:rPr lang="en-US" sz="2400" b="0" i="0">
                <a:effectLst/>
                <a:latin typeface="Arial" panose="020B0604020202020204" pitchFamily="34" charset="0"/>
              </a:rPr>
              <a:t>Students are not allowed in the supply room.</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wear eye protection when needed.</a:t>
            </a:r>
          </a:p>
          <a:p>
            <a:pPr marL="457200" indent="-457200">
              <a:buFont typeface="+mj-lt"/>
              <a:buAutoNum type="arabicPeriod"/>
            </a:pPr>
            <a:r>
              <a:rPr lang="en-US" sz="2400" b="0" i="0">
                <a:effectLst/>
                <a:latin typeface="Arial" panose="020B0604020202020204" pitchFamily="34" charset="0"/>
              </a:rPr>
              <a:t>Students will clean messes appropriately before leaving the lab room.</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wear proper clothing during experiments. No open shoes and no dangling </a:t>
            </a:r>
            <a:r>
              <a:rPr lang="en-US" sz="2400" b="0" i="0" err="1">
                <a:effectLst/>
                <a:latin typeface="Arial" panose="020B0604020202020204" pitchFamily="34" charset="0"/>
              </a:rPr>
              <a:t>jewellery</a:t>
            </a:r>
            <a:r>
              <a:rPr lang="en-US" sz="2400" b="0" i="0">
                <a:effectLst/>
                <a:latin typeface="Arial" panose="020B0604020202020204" pitchFamily="34" charset="0"/>
              </a:rPr>
              <a:t> are allowed. Long hair should be tied back.</a:t>
            </a:r>
          </a:p>
          <a:p>
            <a:pPr marL="457200" indent="-457200">
              <a:buFont typeface="+mj-lt"/>
              <a:buAutoNum type="arabicPeriod"/>
            </a:pPr>
            <a:r>
              <a:rPr lang="en-US" sz="2400" b="0" i="0">
                <a:effectLst/>
                <a:latin typeface="Arial" panose="020B0604020202020204" pitchFamily="34" charset="0"/>
              </a:rPr>
              <a:t>Students will not eat, drink, or chew gum in the lab.</a:t>
            </a:r>
            <a:endParaRPr lang="en-US" sz="2400">
              <a:latin typeface="Arial" panose="020B0604020202020204" pitchFamily="34" charset="0"/>
            </a:endParaRPr>
          </a:p>
          <a:p>
            <a:pPr marL="457200" indent="-457200">
              <a:buFont typeface="+mj-lt"/>
              <a:buAutoNum type="arabicPeriod"/>
            </a:pPr>
            <a:r>
              <a:rPr lang="en-US" sz="2400" b="0" i="0">
                <a:effectLst/>
                <a:latin typeface="Arial" panose="020B0604020202020204" pitchFamily="34" charset="0"/>
              </a:rPr>
              <a:t>Students will not take materials from the lab without teacher permission.</a:t>
            </a:r>
          </a:p>
          <a:p>
            <a:pPr marL="457200" indent="-457200">
              <a:buFont typeface="+mj-lt"/>
              <a:buAutoNum type="arabicPeriod"/>
            </a:pPr>
            <a:r>
              <a:rPr lang="en-US" sz="2400" b="0" i="0">
                <a:effectLst/>
                <a:latin typeface="Arial" panose="020B0604020202020204" pitchFamily="34" charset="0"/>
              </a:rPr>
              <a:t>Students will not horseplay or play practical jokes.</a:t>
            </a:r>
          </a:p>
          <a:p>
            <a:pPr marL="457200" indent="-457200">
              <a:buFont typeface="+mj-lt"/>
              <a:buAutoNum type="arabicPeriod"/>
            </a:pPr>
            <a:r>
              <a:rPr lang="en-US" sz="2400" b="0" i="0">
                <a:effectLst/>
                <a:latin typeface="Arial" panose="020B0604020202020204" pitchFamily="34" charset="0"/>
              </a:rPr>
              <a:t>Students will keep their lab area free from non-laboratory materials.</a:t>
            </a:r>
          </a:p>
          <a:p>
            <a:pPr marL="457200" indent="-457200">
              <a:buFont typeface="+mj-lt"/>
              <a:buAutoNum type="arabicPeriod"/>
            </a:pPr>
            <a:r>
              <a:rPr lang="en-US" sz="2400" b="0" i="0">
                <a:effectLst/>
                <a:latin typeface="Arial" panose="020B0604020202020204" pitchFamily="34" charset="0"/>
              </a:rPr>
              <a:t>Students will immediately let the teacher know about accidents, spills, and injuries</a:t>
            </a:r>
            <a:endParaRPr lang="en-AU" sz="2400"/>
          </a:p>
        </p:txBody>
      </p:sp>
    </p:spTree>
    <p:extLst>
      <p:ext uri="{BB962C8B-B14F-4D97-AF65-F5344CB8AC3E}">
        <p14:creationId xmlns:p14="http://schemas.microsoft.com/office/powerpoint/2010/main" val="4080048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#1</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not perform unapproved experiments or use any equipment without prior instruction. Students will follow all of the instructions given by the teacher.</a:t>
            </a:r>
            <a:endParaRPr lang="en-AU" sz="40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We deal with dangerous objects and chemicals. I know what the risks are, you might not – something that seems safe could be dangerous if used in the wrong way.</a:t>
            </a:r>
          </a:p>
        </p:txBody>
      </p:sp>
    </p:spTree>
    <p:extLst>
      <p:ext uri="{BB962C8B-B14F-4D97-AF65-F5344CB8AC3E}">
        <p14:creationId xmlns:p14="http://schemas.microsoft.com/office/powerpoint/2010/main" val="42746128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#2</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are not allowed in the supply room.</a:t>
            </a:r>
            <a:endParaRPr lang="en-AU" sz="36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Lots of dangerous equipment. Anything could happen. There are active experiments in there, and the lab tech doesn’t have duty of care – she’s a technician, not a teacher.</a:t>
            </a:r>
          </a:p>
        </p:txBody>
      </p:sp>
    </p:spTree>
    <p:extLst>
      <p:ext uri="{BB962C8B-B14F-4D97-AF65-F5344CB8AC3E}">
        <p14:creationId xmlns:p14="http://schemas.microsoft.com/office/powerpoint/2010/main" val="2056459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#3</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wear eye protection when needed.</a:t>
            </a:r>
            <a:endParaRPr lang="en-AU" sz="3200"/>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971626"/>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You saw the chemicals. They can cause blindness. Being blind isn’t fun.</a:t>
            </a:r>
          </a:p>
        </p:txBody>
      </p:sp>
    </p:spTree>
    <p:extLst>
      <p:ext uri="{BB962C8B-B14F-4D97-AF65-F5344CB8AC3E}">
        <p14:creationId xmlns:p14="http://schemas.microsoft.com/office/powerpoint/2010/main" val="3647307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BC7F2C7-D8C7-4C2B-86BE-EFAD063DC986}"/>
              </a:ext>
            </a:extLst>
          </p:cNvPr>
          <p:cNvSpPr>
            <a:spLocks noGrp="1"/>
          </p:cNvSpPr>
          <p:nvPr>
            <p:ph type="body" sz="quarter" idx="14"/>
          </p:nvPr>
        </p:nvSpPr>
        <p:spPr/>
        <p:txBody>
          <a:bodyPr>
            <a:noAutofit/>
          </a:bodyPr>
          <a:lstStyle/>
          <a:p>
            <a:r>
              <a:rPr lang="en-AU" sz="2400"/>
              <a:t>Lab Rule #4</a:t>
            </a:r>
          </a:p>
        </p:txBody>
      </p:sp>
      <p:sp>
        <p:nvSpPr>
          <p:cNvPr id="3" name="Text Placeholder 2">
            <a:extLst>
              <a:ext uri="{FF2B5EF4-FFF2-40B4-BE49-F238E27FC236}">
                <a16:creationId xmlns:a16="http://schemas.microsoft.com/office/drawing/2014/main" id="{EB827A3B-029D-4755-BCC8-9086AED23745}"/>
              </a:ext>
            </a:extLst>
          </p:cNvPr>
          <p:cNvSpPr>
            <a:spLocks noGrp="1"/>
          </p:cNvSpPr>
          <p:nvPr>
            <p:ph type="body" sz="quarter" idx="15"/>
          </p:nvPr>
        </p:nvSpPr>
        <p:spPr>
          <a:xfrm>
            <a:off x="295275" y="714171"/>
            <a:ext cx="11375232" cy="1008103"/>
          </a:xfrm>
        </p:spPr>
        <p:txBody>
          <a:bodyPr/>
          <a:lstStyle/>
          <a:p>
            <a:r>
              <a:rPr lang="en-US" sz="4800" b="0" i="0">
                <a:effectLst/>
                <a:latin typeface="Arial" panose="020B0604020202020204" pitchFamily="34" charset="0"/>
              </a:rPr>
              <a:t>Students will clean messes appropriately before leaving the lab room.</a:t>
            </a:r>
            <a:endParaRPr lang="en-AU"/>
          </a:p>
        </p:txBody>
      </p:sp>
      <p:sp>
        <p:nvSpPr>
          <p:cNvPr id="4" name="Text Placeholder 2">
            <a:extLst>
              <a:ext uri="{FF2B5EF4-FFF2-40B4-BE49-F238E27FC236}">
                <a16:creationId xmlns:a16="http://schemas.microsoft.com/office/drawing/2014/main" id="{50378236-860A-A427-9237-C46C5C66BA41}"/>
              </a:ext>
            </a:extLst>
          </p:cNvPr>
          <p:cNvSpPr txBox="1">
            <a:spLocks/>
          </p:cNvSpPr>
          <p:nvPr/>
        </p:nvSpPr>
        <p:spPr>
          <a:xfrm>
            <a:off x="295275" y="4636193"/>
            <a:ext cx="10130516" cy="99906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AU"/>
              <a:t>Messes can lead to accidents. They can make it take longer to get to a space or out of a space. No, that small scrap of paper won’t be an issue, but if we think that about every scrap of paper, the mess will keep growing until it does become an issue – so let’s stop it early.</a:t>
            </a:r>
          </a:p>
        </p:txBody>
      </p:sp>
    </p:spTree>
    <p:extLst>
      <p:ext uri="{BB962C8B-B14F-4D97-AF65-F5344CB8AC3E}">
        <p14:creationId xmlns:p14="http://schemas.microsoft.com/office/powerpoint/2010/main" val="2282089305"/>
      </p:ext>
    </p:extLst>
  </p:cSld>
  <p:clrMapOvr>
    <a:masterClrMapping/>
  </p:clrMapOvr>
</p:sld>
</file>

<file path=ppt/theme/theme1.xml><?xml version="1.0" encoding="utf-8"?>
<a:theme xmlns:a="http://schemas.openxmlformats.org/drawingml/2006/main" name="Daily Review">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Explicit Instruction_Da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ln>
          <a:noFill/>
        </a:ln>
      </a:spPr>
      <a:bodyPr wrap="square" rtlCol="0" anchor="t" anchorCtr="0">
        <a:normAutofit fontScale="92500"/>
      </a:bodyPr>
      <a:lstStyle>
        <a:defPPr algn="l">
          <a:defRPr sz="5400" b="1" dirty="0" smtClean="0">
            <a:latin typeface="Century Gothic" panose="020B0502020202020204" pitchFamily="34" charset="0"/>
            <a:cs typeface="Futura Medium" panose="020B0602020204020303" pitchFamily="34" charset="-79"/>
          </a:defRPr>
        </a:defPPr>
      </a:lstStyle>
    </a:txDef>
  </a:objectDefaults>
  <a:extraClrSchemeLst/>
  <a:extLst>
    <a:ext uri="{05A4C25C-085E-4340-85A3-A5531E510DB2}">
      <thm15:themeFamily xmlns:thm15="http://schemas.microsoft.com/office/thememl/2012/main" name="Theme2" id="{15861BA0-56D5-1E4E-B56A-268D38A279BF}" vid="{9D14DC9A-E19D-5949-B871-56F3C64BEB6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5BC30B-A8FB-4389-B40F-C069B6D2FAB9}">
  <ds:schemaRef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8f659357-f805-491c-ad0b-5621b2de6466"/>
    <ds:schemaRef ds:uri="http://schemas.microsoft.com/office/2006/metadata/properties"/>
    <ds:schemaRef ds:uri="http://purl.org/dc/terms/"/>
    <ds:schemaRef ds:uri="http://schemas.openxmlformats.org/package/2006/metadata/core-properties"/>
    <ds:schemaRef ds:uri="d5c732d2-f217-444a-91d8-37c5714ca695"/>
  </ds:schemaRefs>
</ds:datastoreItem>
</file>

<file path=customXml/itemProps2.xml><?xml version="1.0" encoding="utf-8"?>
<ds:datastoreItem xmlns:ds="http://schemas.openxmlformats.org/officeDocument/2006/customXml" ds:itemID="{BFCE1D85-C1D2-409E-92A2-5F482ABEF7F6}">
  <ds:schemaRefs>
    <ds:schemaRef ds:uri="8f659357-f805-491c-ad0b-5621b2de6466"/>
    <ds:schemaRef ds:uri="d5c732d2-f217-444a-91d8-37c5714ca69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7F09D33-A1B5-4438-8F96-65DD7176249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{33057687-8793-EB47-A5E0-08E93C53D0F2}tf10001071</Template>
  <TotalTime>17</TotalTime>
  <Words>1040</Words>
  <Application>Microsoft Macintosh PowerPoint</Application>
  <PresentationFormat>Widescreen</PresentationFormat>
  <Paragraphs>77</Paragraphs>
  <Slides>17</Slides>
  <Notes>1</Notes>
  <HiddenSlides>1</HiddenSlides>
  <MMClips>1</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17</vt:i4>
      </vt:variant>
    </vt:vector>
  </HeadingPairs>
  <TitlesOfParts>
    <vt:vector size="23" baseType="lpstr">
      <vt:lpstr>Arial</vt:lpstr>
      <vt:lpstr>Calibri</vt:lpstr>
      <vt:lpstr>Century Gothic</vt:lpstr>
      <vt:lpstr>Futura Medium</vt:lpstr>
      <vt:lpstr>Daily Review</vt:lpstr>
      <vt:lpstr>1_Explicit Instruction_Dark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CHANDLER Felicity [Southern River College]</cp:lastModifiedBy>
  <cp:revision>1</cp:revision>
  <cp:lastPrinted>2018-05-27T06:54:10Z</cp:lastPrinted>
  <dcterms:created xsi:type="dcterms:W3CDTF">2018-03-29T05:56:09Z</dcterms:created>
  <dcterms:modified xsi:type="dcterms:W3CDTF">2025-02-18T02:30:35Z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ies>
</file>