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C8EE61-85A5-462D-94F4-4C068986A373}" v="18" dt="2023-08-09T23:01:42.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84" d="100"/>
          <a:sy n="84" d="100"/>
        </p:scale>
        <p:origin x="81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B3C8EE61-85A5-462D-94F4-4C068986A373}"/>
    <pc:docChg chg="modSld">
      <pc:chgData name="BEARDS Michael [Southern River College]" userId="f9e3ea26-6dd9-4feb-84ad-f5fc9616dbb4" providerId="ADAL" clId="{B3C8EE61-85A5-462D-94F4-4C068986A373}" dt="2023-08-09T23:01:42.461" v="610" actId="732"/>
      <pc:docMkLst>
        <pc:docMk/>
      </pc:docMkLst>
      <pc:sldChg chg="addSp delSp modSp mod">
        <pc:chgData name="BEARDS Michael [Southern River College]" userId="f9e3ea26-6dd9-4feb-84ad-f5fc9616dbb4" providerId="ADAL" clId="{B3C8EE61-85A5-462D-94F4-4C068986A373}" dt="2023-08-09T23:00:13.669" v="598" actId="1076"/>
        <pc:sldMkLst>
          <pc:docMk/>
          <pc:sldMk cId="451091035" sldId="256"/>
        </pc:sldMkLst>
        <pc:spChg chg="mod">
          <ac:chgData name="BEARDS Michael [Southern River College]" userId="f9e3ea26-6dd9-4feb-84ad-f5fc9616dbb4" providerId="ADAL" clId="{B3C8EE61-85A5-462D-94F4-4C068986A373}" dt="2023-08-09T22:56:09.334" v="174" actId="404"/>
          <ac:spMkLst>
            <pc:docMk/>
            <pc:sldMk cId="451091035" sldId="256"/>
            <ac:spMk id="4" creationId="{A6CF96EC-D0F4-F8E3-BA32-5FCC966C671D}"/>
          </ac:spMkLst>
        </pc:spChg>
        <pc:spChg chg="mod">
          <ac:chgData name="BEARDS Michael [Southern River College]" userId="f9e3ea26-6dd9-4feb-84ad-f5fc9616dbb4" providerId="ADAL" clId="{B3C8EE61-85A5-462D-94F4-4C068986A373}" dt="2023-08-09T22:55:55.098" v="148" actId="20577"/>
          <ac:spMkLst>
            <pc:docMk/>
            <pc:sldMk cId="451091035" sldId="256"/>
            <ac:spMk id="5" creationId="{9A58EC1B-E83A-B9FA-5B76-01EE7C2839A0}"/>
          </ac:spMkLst>
        </pc:spChg>
        <pc:spChg chg="mod">
          <ac:chgData name="BEARDS Michael [Southern River College]" userId="f9e3ea26-6dd9-4feb-84ad-f5fc9616dbb4" providerId="ADAL" clId="{B3C8EE61-85A5-462D-94F4-4C068986A373}" dt="2023-08-09T22:56:01.283" v="168" actId="20577"/>
          <ac:spMkLst>
            <pc:docMk/>
            <pc:sldMk cId="451091035" sldId="256"/>
            <ac:spMk id="6" creationId="{4CC52741-8621-6AEC-188D-41DA3C3ADF14}"/>
          </ac:spMkLst>
        </pc:spChg>
        <pc:spChg chg="mod">
          <ac:chgData name="BEARDS Michael [Southern River College]" userId="f9e3ea26-6dd9-4feb-84ad-f5fc9616dbb4" providerId="ADAL" clId="{B3C8EE61-85A5-462D-94F4-4C068986A373}" dt="2023-08-09T22:56:53.074" v="310" actId="20577"/>
          <ac:spMkLst>
            <pc:docMk/>
            <pc:sldMk cId="451091035" sldId="256"/>
            <ac:spMk id="7" creationId="{B4422DD0-FA47-E145-47CF-811CFE6ED7AC}"/>
          </ac:spMkLst>
        </pc:spChg>
        <pc:picChg chg="add mod">
          <ac:chgData name="BEARDS Michael [Southern River College]" userId="f9e3ea26-6dd9-4feb-84ad-f5fc9616dbb4" providerId="ADAL" clId="{B3C8EE61-85A5-462D-94F4-4C068986A373}" dt="2023-08-09T23:00:13.669" v="598" actId="1076"/>
          <ac:picMkLst>
            <pc:docMk/>
            <pc:sldMk cId="451091035" sldId="256"/>
            <ac:picMk id="1026" creationId="{CD4AC662-6EBB-53BB-23A9-1D97CCAEE1A0}"/>
          </ac:picMkLst>
        </pc:picChg>
        <pc:picChg chg="del">
          <ac:chgData name="BEARDS Michael [Southern River College]" userId="f9e3ea26-6dd9-4feb-84ad-f5fc9616dbb4" providerId="ADAL" clId="{B3C8EE61-85A5-462D-94F4-4C068986A373}" dt="2023-08-09T22:56:10.635" v="175" actId="478"/>
          <ac:picMkLst>
            <pc:docMk/>
            <pc:sldMk cId="451091035" sldId="256"/>
            <ac:picMk id="2052" creationId="{B0F5B9E3-5C13-4249-AC4A-42102BEA4838}"/>
          </ac:picMkLst>
        </pc:picChg>
      </pc:sldChg>
      <pc:sldChg chg="addSp delSp modSp mod">
        <pc:chgData name="BEARDS Michael [Southern River College]" userId="f9e3ea26-6dd9-4feb-84ad-f5fc9616dbb4" providerId="ADAL" clId="{B3C8EE61-85A5-462D-94F4-4C068986A373}" dt="2023-08-09T23:01:42.461" v="610" actId="732"/>
        <pc:sldMkLst>
          <pc:docMk/>
          <pc:sldMk cId="4188389154" sldId="257"/>
        </pc:sldMkLst>
        <pc:spChg chg="mod">
          <ac:chgData name="BEARDS Michael [Southern River College]" userId="f9e3ea26-6dd9-4feb-84ad-f5fc9616dbb4" providerId="ADAL" clId="{B3C8EE61-85A5-462D-94F4-4C068986A373}" dt="2023-08-09T22:57:39.371" v="443" actId="20577"/>
          <ac:spMkLst>
            <pc:docMk/>
            <pc:sldMk cId="4188389154" sldId="257"/>
            <ac:spMk id="3" creationId="{7E37A918-81B7-C2E2-47FA-EC5252C1DED5}"/>
          </ac:spMkLst>
        </pc:spChg>
        <pc:spChg chg="mod">
          <ac:chgData name="BEARDS Michael [Southern River College]" userId="f9e3ea26-6dd9-4feb-84ad-f5fc9616dbb4" providerId="ADAL" clId="{B3C8EE61-85A5-462D-94F4-4C068986A373}" dt="2023-08-09T22:57:52.038" v="449" actId="404"/>
          <ac:spMkLst>
            <pc:docMk/>
            <pc:sldMk cId="4188389154" sldId="257"/>
            <ac:spMk id="4" creationId="{A2845E9D-D79B-7527-B71B-CB7FF50E3EE2}"/>
          </ac:spMkLst>
        </pc:spChg>
        <pc:spChg chg="mod">
          <ac:chgData name="BEARDS Michael [Southern River College]" userId="f9e3ea26-6dd9-4feb-84ad-f5fc9616dbb4" providerId="ADAL" clId="{B3C8EE61-85A5-462D-94F4-4C068986A373}" dt="2023-08-09T22:58:18.126" v="575" actId="20577"/>
          <ac:spMkLst>
            <pc:docMk/>
            <pc:sldMk cId="4188389154" sldId="257"/>
            <ac:spMk id="5" creationId="{2BDE2437-335E-B79B-A1E5-4D5FAFBE32B9}"/>
          </ac:spMkLst>
        </pc:spChg>
        <pc:spChg chg="mod">
          <ac:chgData name="BEARDS Michael [Southern River College]" userId="f9e3ea26-6dd9-4feb-84ad-f5fc9616dbb4" providerId="ADAL" clId="{B3C8EE61-85A5-462D-94F4-4C068986A373}" dt="2023-08-09T22:58:31.638" v="595" actId="20577"/>
          <ac:spMkLst>
            <pc:docMk/>
            <pc:sldMk cId="4188389154" sldId="257"/>
            <ac:spMk id="6" creationId="{4CC52741-8621-6AEC-188D-41DA3C3ADF14}"/>
          </ac:spMkLst>
        </pc:spChg>
        <pc:spChg chg="mod">
          <ac:chgData name="BEARDS Michael [Southern River College]" userId="f9e3ea26-6dd9-4feb-84ad-f5fc9616dbb4" providerId="ADAL" clId="{B3C8EE61-85A5-462D-94F4-4C068986A373}" dt="2023-08-09T22:57:03.473" v="316" actId="404"/>
          <ac:spMkLst>
            <pc:docMk/>
            <pc:sldMk cId="4188389154" sldId="257"/>
            <ac:spMk id="8" creationId="{E693E340-0BF0-F938-66F1-3917CD40AAB9}"/>
          </ac:spMkLst>
        </pc:spChg>
        <pc:picChg chg="del">
          <ac:chgData name="BEARDS Michael [Southern River College]" userId="f9e3ea26-6dd9-4feb-84ad-f5fc9616dbb4" providerId="ADAL" clId="{B3C8EE61-85A5-462D-94F4-4C068986A373}" dt="2023-08-09T22:57:05.195" v="317" actId="478"/>
          <ac:picMkLst>
            <pc:docMk/>
            <pc:sldMk cId="4188389154" sldId="257"/>
            <ac:picMk id="1026" creationId="{3558CC0A-E7A4-4F58-A4B3-B4CE4FAF6B92}"/>
          </ac:picMkLst>
        </pc:picChg>
        <pc:picChg chg="del">
          <ac:chgData name="BEARDS Michael [Southern River College]" userId="f9e3ea26-6dd9-4feb-84ad-f5fc9616dbb4" providerId="ADAL" clId="{B3C8EE61-85A5-462D-94F4-4C068986A373}" dt="2023-08-09T22:57:53.078" v="450" actId="478"/>
          <ac:picMkLst>
            <pc:docMk/>
            <pc:sldMk cId="4188389154" sldId="257"/>
            <ac:picMk id="1028" creationId="{AC3A836B-29F4-4AAD-9704-CDA55C262FBE}"/>
          </ac:picMkLst>
        </pc:picChg>
        <pc:picChg chg="add mod">
          <ac:chgData name="BEARDS Michael [Southern River College]" userId="f9e3ea26-6dd9-4feb-84ad-f5fc9616dbb4" providerId="ADAL" clId="{B3C8EE61-85A5-462D-94F4-4C068986A373}" dt="2023-08-09T23:00:48.337" v="603" actId="1076"/>
          <ac:picMkLst>
            <pc:docMk/>
            <pc:sldMk cId="4188389154" sldId="257"/>
            <ac:picMk id="2050" creationId="{F62E2199-3D32-CCBF-1D3C-90418C631AEA}"/>
          </ac:picMkLst>
        </pc:picChg>
        <pc:picChg chg="add mod">
          <ac:chgData name="BEARDS Michael [Southern River College]" userId="f9e3ea26-6dd9-4feb-84ad-f5fc9616dbb4" providerId="ADAL" clId="{B3C8EE61-85A5-462D-94F4-4C068986A373}" dt="2023-08-09T23:01:42.461" v="610" actId="732"/>
          <ac:picMkLst>
            <pc:docMk/>
            <pc:sldMk cId="4188389154" sldId="257"/>
            <ac:picMk id="2052" creationId="{C6DEF547-72E6-AA00-1F80-B3609B6513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10/08/2023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10/08/2023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10/08/2023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10/08/2023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10/08/2023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10/08/2023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Learning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936912"/>
          </a:xfrm>
          <a:prstGeom prst="rect">
            <a:avLst/>
          </a:prstGeom>
          <a:noFill/>
        </p:spPr>
        <p:txBody>
          <a:bodyPr wrap="square">
            <a:spAutoFit/>
          </a:bodyPr>
          <a:lstStyle/>
          <a:p>
            <a:pPr algn="l"/>
            <a:r>
              <a:rPr lang="en-US" sz="1400" dirty="0"/>
              <a:t>Hey there, super learners! Did you know your brain is an absolute marvel? It's like a sponge, always ready and eager to soak up new things every single day. Whenever you discover or learn something fresh, your awesome brain gets busy and forms tiny connections, known as synapses. These tiny pals work in perfect harmony, ensuring you remember and grasp things well. It's just like when you're building a bridge between cool ideas. And here's a secret: the more bridges you create, the smarter and sharper you become. Isn't that fascinating?</a:t>
            </a:r>
          </a:p>
          <a:p>
            <a:endParaRPr lang="en-US" sz="1400" dirty="0"/>
          </a:p>
          <a:p>
            <a:pPr marL="342900" indent="-342900">
              <a:buFont typeface="+mj-lt"/>
              <a:buAutoNum type="arabicPeriod"/>
            </a:pPr>
            <a:r>
              <a:rPr lang="en-US" sz="1400" dirty="0"/>
              <a:t>What does your brain act like when it learns?</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the tiny connections in your brain called?</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 these tiny connections help you do?</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89781" y="4840781"/>
            <a:ext cx="3798867" cy="2677656"/>
          </a:xfrm>
          <a:prstGeom prst="rect">
            <a:avLst/>
          </a:prstGeom>
          <a:noFill/>
        </p:spPr>
        <p:txBody>
          <a:bodyPr wrap="square" rtlCol="0">
            <a:spAutoFit/>
          </a:bodyPr>
          <a:lstStyle/>
          <a:p>
            <a:pPr algn="l"/>
            <a:r>
              <a:rPr lang="en-US" sz="1400" dirty="0"/>
              <a:t>Ever wondered how the phrase "practice makes perfect" came about? That's because our brains get super skilled and efficient the more we repeat an action. Imagine the first time you tried riding a bike. Felt tricky, didn't it? However, with every attempt, it gradually feels more natural. That's all thanks to your brain strengthening its bridges, or synapses. And guess what? Practicing doesn't only make you ace at biking but virtually everything! So every time you're practicing, remember: you're training your brain to be the best it can be!</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38199"/>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happens when you practice something a lot?</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Why does riding a bike become easier over time?</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Does practice help only with biking?</a:t>
            </a:r>
            <a:br>
              <a:rPr lang="en-US" sz="1400" dirty="0"/>
            </a:br>
            <a:r>
              <a:rPr lang="en-US" sz="1400" dirty="0"/>
              <a:t>___________________________________________________________________</a:t>
            </a:r>
          </a:p>
        </p:txBody>
      </p:sp>
      <p:pic>
        <p:nvPicPr>
          <p:cNvPr id="1026" name="Picture 2" descr="Donate Gently-Used Bicycles So More Children Can Have Bikes | New York ...">
            <a:extLst>
              <a:ext uri="{FF2B5EF4-FFF2-40B4-BE49-F238E27FC236}">
                <a16:creationId xmlns:a16="http://schemas.microsoft.com/office/drawing/2014/main" id="{CD4AC662-6EBB-53BB-23A9-1D97CCAEE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8648" y="5134352"/>
            <a:ext cx="2560473" cy="2090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Learning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2031325"/>
          </a:xfrm>
          <a:prstGeom prst="rect">
            <a:avLst/>
          </a:prstGeom>
          <a:noFill/>
        </p:spPr>
        <p:txBody>
          <a:bodyPr wrap="square" rtlCol="0">
            <a:spAutoFit/>
          </a:bodyPr>
          <a:lstStyle/>
          <a:p>
            <a:pPr algn="l"/>
            <a:r>
              <a:rPr lang="en-US" sz="1400" dirty="0"/>
              <a:t>Alright, my brainy bunch! Here's a fun fact: ever wonder why breaks during study sessions are a thing? It's not just so you can relax your eyes or get some stretch time. Those breaks are golden moments that allow your brain to digest and process all you've learned. It's similar to how our tummies need a bit of downtime to handle the food we eat. Our brains, believe it or not, crave those little timeouts to make sense of all the new info. So, when you're on a break, imagine you're feeding your brain a delicious snack!</a:t>
            </a:r>
          </a:p>
        </p:txBody>
      </p:sp>
      <p:sp>
        <p:nvSpPr>
          <p:cNvPr id="4" name="TextBox 3">
            <a:extLst>
              <a:ext uri="{FF2B5EF4-FFF2-40B4-BE49-F238E27FC236}">
                <a16:creationId xmlns:a16="http://schemas.microsoft.com/office/drawing/2014/main" id="{A2845E9D-D79B-7527-B71B-CB7FF50E3EE2}"/>
              </a:ext>
            </a:extLst>
          </p:cNvPr>
          <p:cNvSpPr txBox="1"/>
          <p:nvPr/>
        </p:nvSpPr>
        <p:spPr>
          <a:xfrm>
            <a:off x="1851891" y="5260198"/>
            <a:ext cx="4816328" cy="2031325"/>
          </a:xfrm>
          <a:prstGeom prst="rect">
            <a:avLst/>
          </a:prstGeom>
          <a:noFill/>
        </p:spPr>
        <p:txBody>
          <a:bodyPr wrap="square" rtlCol="0">
            <a:spAutoFit/>
          </a:bodyPr>
          <a:lstStyle/>
          <a:p>
            <a:pPr algn="l"/>
            <a:r>
              <a:rPr lang="en-US" sz="1400" dirty="0"/>
              <a:t>Let's dive into the magic of sleep! Did you know when you're deep in dreamland, your brain is anything but lazy? In fact, it's working hard! It's sorting, storing, and organizing all that you've learned during your awake hours. So if you've ever thought skipping sleep might be a good move, you might want to reconsider. Our brains need those precious </a:t>
            </a:r>
            <a:r>
              <a:rPr lang="en-US" sz="1400" dirty="0" err="1"/>
              <a:t>Zzz's</a:t>
            </a:r>
            <a:r>
              <a:rPr lang="en-US" sz="1400" dirty="0"/>
              <a:t> to cement and strengthen our learning. Think of a good night's sleep as a power-up session for your brain. Charge it up, and wake up refreshed and ready to learn!</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05631"/>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your brain doing while you sleep?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Does your brain need sleep to make learning strong?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What does sleep give your brain?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831392"/>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do breaks help your brain do?</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Is the break just to rest your eyes?</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are you giving your brain when you take a break?</a:t>
            </a:r>
            <a:br>
              <a:rPr lang="en-US" sz="1400" dirty="0"/>
            </a:br>
            <a:r>
              <a:rPr lang="en-US" sz="1400" dirty="0"/>
              <a:t>__________________________________________________________________</a:t>
            </a:r>
          </a:p>
        </p:txBody>
      </p:sp>
      <p:pic>
        <p:nvPicPr>
          <p:cNvPr id="2050" name="Picture 2" descr="A Break">
            <a:extLst>
              <a:ext uri="{FF2B5EF4-FFF2-40B4-BE49-F238E27FC236}">
                <a16:creationId xmlns:a16="http://schemas.microsoft.com/office/drawing/2014/main" id="{F62E2199-3D32-CCBF-1D3C-90418C631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143" y="1021495"/>
            <a:ext cx="1848043" cy="16743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n sleeping at home and charging battery, health concept. isolated ...">
            <a:extLst>
              <a:ext uri="{FF2B5EF4-FFF2-40B4-BE49-F238E27FC236}">
                <a16:creationId xmlns:a16="http://schemas.microsoft.com/office/drawing/2014/main" id="{C6DEF547-72E6-AA00-1F80-B3609B6513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867" t="13128" r="17333" b="11018"/>
          <a:stretch/>
        </p:blipFill>
        <p:spPr bwMode="auto">
          <a:xfrm>
            <a:off x="449475" y="5395734"/>
            <a:ext cx="1402416" cy="1895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schemas.microsoft.com/office/infopath/2007/PartnerControls"/>
    <ds:schemaRef ds:uri="e5872429-2769-4697-beab-80c9ae205fa8"/>
    <ds:schemaRef ds:uri="http://purl.org/dc/dcmitype/"/>
    <ds:schemaRef ds:uri="http://schemas.microsoft.com/office/2006/metadata/properties"/>
    <ds:schemaRef ds:uri="0c951ba1-d84e-473b-8db8-3836ef03ec08"/>
    <ds:schemaRef ds:uri="http://schemas.microsoft.com/office/2006/documentManagement/types"/>
    <ds:schemaRef ds:uri="http://purl.org/dc/elements/1.1/"/>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0A35FFD-DFC7-41B2-B5BC-EF1B43F59595}"/>
</file>

<file path=docProps/app.xml><?xml version="1.0" encoding="utf-8"?>
<Properties xmlns="http://schemas.openxmlformats.org/officeDocument/2006/extended-properties" xmlns:vt="http://schemas.openxmlformats.org/officeDocument/2006/docPropsVTypes">
  <Template>Office Theme 2013 - 2022</Template>
  <TotalTime>571</TotalTime>
  <Words>573</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28</cp:revision>
  <dcterms:created xsi:type="dcterms:W3CDTF">2023-03-21T11:52:51Z</dcterms:created>
  <dcterms:modified xsi:type="dcterms:W3CDTF">2023-08-09T23:01:45Z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