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DCE"/>
    <a:srgbClr val="5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7" autoAdjust="0"/>
    <p:restoredTop sz="94660"/>
  </p:normalViewPr>
  <p:slideViewPr>
    <p:cSldViewPr snapToGrid="0">
      <p:cViewPr varScale="1">
        <p:scale>
          <a:sx n="10" d="100"/>
          <a:sy n="10" d="100"/>
        </p:scale>
        <p:origin x="0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Morehouse" userId="ac04b17592aab5e8" providerId="LiveId" clId="{44226BC4-7586-4B84-9D4A-2E1A223936AB}"/>
    <pc:docChg chg="custSel modSld">
      <pc:chgData name="Tammy Morehouse" userId="ac04b17592aab5e8" providerId="LiveId" clId="{44226BC4-7586-4B84-9D4A-2E1A223936AB}" dt="2020-07-14T12:23:01.086" v="92"/>
      <pc:docMkLst>
        <pc:docMk/>
      </pc:docMkLst>
      <pc:sldChg chg="delSp mod setBg">
        <pc:chgData name="Tammy Morehouse" userId="ac04b17592aab5e8" providerId="LiveId" clId="{44226BC4-7586-4B84-9D4A-2E1A223936AB}" dt="2020-07-14T12:23:00.998" v="4"/>
        <pc:sldMkLst>
          <pc:docMk/>
          <pc:sldMk cId="4090289943" sldId="256"/>
        </pc:sldMkLst>
        <pc:spChg chg="del">
          <ac:chgData name="Tammy Morehouse" userId="ac04b17592aab5e8" providerId="LiveId" clId="{44226BC4-7586-4B84-9D4A-2E1A223936AB}" dt="2020-07-14T12:23:00.991" v="1"/>
          <ac:spMkLst>
            <pc:docMk/>
            <pc:sldMk cId="4090289943" sldId="256"/>
            <ac:spMk id="12" creationId="{B93B534D-26EB-46B1-8CE3-46957D70CE84}"/>
          </ac:spMkLst>
        </pc:spChg>
        <pc:picChg chg="del">
          <ac:chgData name="Tammy Morehouse" userId="ac04b17592aab5e8" providerId="LiveId" clId="{44226BC4-7586-4B84-9D4A-2E1A223936AB}" dt="2020-07-14T12:23:00.992" v="3"/>
          <ac:picMkLst>
            <pc:docMk/>
            <pc:sldMk cId="4090289943" sldId="256"/>
            <ac:picMk id="3" creationId="{EFDA2080-06A6-4250-B22B-29BBAF5532B0}"/>
          </ac:picMkLst>
        </pc:picChg>
      </pc:sldChg>
      <pc:sldChg chg="delSp mod setBg">
        <pc:chgData name="Tammy Morehouse" userId="ac04b17592aab5e8" providerId="LiveId" clId="{44226BC4-7586-4B84-9D4A-2E1A223936AB}" dt="2020-07-14T12:23:01.007" v="15"/>
        <pc:sldMkLst>
          <pc:docMk/>
          <pc:sldMk cId="3903555335" sldId="273"/>
        </pc:sldMkLst>
        <pc:spChg chg="del">
          <ac:chgData name="Tammy Morehouse" userId="ac04b17592aab5e8" providerId="LiveId" clId="{44226BC4-7586-4B84-9D4A-2E1A223936AB}" dt="2020-07-14T12:23:01.001" v="10"/>
          <ac:spMkLst>
            <pc:docMk/>
            <pc:sldMk cId="3903555335" sldId="273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01" v="6"/>
          <ac:spMkLst>
            <pc:docMk/>
            <pc:sldMk cId="3903555335" sldId="273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02" v="12"/>
          <ac:spMkLst>
            <pc:docMk/>
            <pc:sldMk cId="3903555335" sldId="273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01" v="8"/>
          <ac:picMkLst>
            <pc:docMk/>
            <pc:sldMk cId="3903555335" sldId="273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02" v="14"/>
          <ac:picMkLst>
            <pc:docMk/>
            <pc:sldMk cId="3903555335" sldId="273"/>
            <ac:picMk id="17" creationId="{E56C6C5A-41AA-43E8-BDEB-0179FE5D4542}"/>
          </ac:picMkLst>
        </pc:picChg>
      </pc:sldChg>
      <pc:sldChg chg="delSp mod setBg">
        <pc:chgData name="Tammy Morehouse" userId="ac04b17592aab5e8" providerId="LiveId" clId="{44226BC4-7586-4B84-9D4A-2E1A223936AB}" dt="2020-07-14T12:23:01.016" v="26"/>
        <pc:sldMkLst>
          <pc:docMk/>
          <pc:sldMk cId="913546875" sldId="274"/>
        </pc:sldMkLst>
        <pc:spChg chg="del">
          <ac:chgData name="Tammy Morehouse" userId="ac04b17592aab5e8" providerId="LiveId" clId="{44226BC4-7586-4B84-9D4A-2E1A223936AB}" dt="2020-07-14T12:23:01.010" v="21"/>
          <ac:spMkLst>
            <pc:docMk/>
            <pc:sldMk cId="913546875" sldId="274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09" v="17"/>
          <ac:spMkLst>
            <pc:docMk/>
            <pc:sldMk cId="913546875" sldId="274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10" v="23"/>
          <ac:spMkLst>
            <pc:docMk/>
            <pc:sldMk cId="913546875" sldId="274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10" v="19"/>
          <ac:picMkLst>
            <pc:docMk/>
            <pc:sldMk cId="913546875" sldId="274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10" v="25"/>
          <ac:picMkLst>
            <pc:docMk/>
            <pc:sldMk cId="913546875" sldId="274"/>
            <ac:picMk id="17" creationId="{E56C6C5A-41AA-43E8-BDEB-0179FE5D4542}"/>
          </ac:picMkLst>
        </pc:picChg>
      </pc:sldChg>
      <pc:sldChg chg="delSp mod setBg">
        <pc:chgData name="Tammy Morehouse" userId="ac04b17592aab5e8" providerId="LiveId" clId="{44226BC4-7586-4B84-9D4A-2E1A223936AB}" dt="2020-07-14T12:23:01.025" v="37"/>
        <pc:sldMkLst>
          <pc:docMk/>
          <pc:sldMk cId="1737813222" sldId="275"/>
        </pc:sldMkLst>
        <pc:spChg chg="del">
          <ac:chgData name="Tammy Morehouse" userId="ac04b17592aab5e8" providerId="LiveId" clId="{44226BC4-7586-4B84-9D4A-2E1A223936AB}" dt="2020-07-14T12:23:01.019" v="32"/>
          <ac:spMkLst>
            <pc:docMk/>
            <pc:sldMk cId="1737813222" sldId="275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18" v="28"/>
          <ac:spMkLst>
            <pc:docMk/>
            <pc:sldMk cId="1737813222" sldId="275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19" v="34"/>
          <ac:spMkLst>
            <pc:docMk/>
            <pc:sldMk cId="1737813222" sldId="275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19" v="30"/>
          <ac:picMkLst>
            <pc:docMk/>
            <pc:sldMk cId="1737813222" sldId="275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19" v="36"/>
          <ac:picMkLst>
            <pc:docMk/>
            <pc:sldMk cId="1737813222" sldId="275"/>
            <ac:picMk id="17" creationId="{E56C6C5A-41AA-43E8-BDEB-0179FE5D4542}"/>
          </ac:picMkLst>
        </pc:picChg>
      </pc:sldChg>
      <pc:sldChg chg="delSp mod setBg">
        <pc:chgData name="Tammy Morehouse" userId="ac04b17592aab5e8" providerId="LiveId" clId="{44226BC4-7586-4B84-9D4A-2E1A223936AB}" dt="2020-07-14T12:23:01.033" v="48"/>
        <pc:sldMkLst>
          <pc:docMk/>
          <pc:sldMk cId="2879820279" sldId="276"/>
        </pc:sldMkLst>
        <pc:spChg chg="del">
          <ac:chgData name="Tammy Morehouse" userId="ac04b17592aab5e8" providerId="LiveId" clId="{44226BC4-7586-4B84-9D4A-2E1A223936AB}" dt="2020-07-14T12:23:01.027" v="43"/>
          <ac:spMkLst>
            <pc:docMk/>
            <pc:sldMk cId="2879820279" sldId="276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27" v="39"/>
          <ac:spMkLst>
            <pc:docMk/>
            <pc:sldMk cId="2879820279" sldId="276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28" v="45"/>
          <ac:spMkLst>
            <pc:docMk/>
            <pc:sldMk cId="2879820279" sldId="276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27" v="41"/>
          <ac:picMkLst>
            <pc:docMk/>
            <pc:sldMk cId="2879820279" sldId="276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28" v="47"/>
          <ac:picMkLst>
            <pc:docMk/>
            <pc:sldMk cId="2879820279" sldId="276"/>
            <ac:picMk id="17" creationId="{E56C6C5A-41AA-43E8-BDEB-0179FE5D4542}"/>
          </ac:picMkLst>
        </pc:picChg>
      </pc:sldChg>
      <pc:sldChg chg="delSp mod setBg">
        <pc:chgData name="Tammy Morehouse" userId="ac04b17592aab5e8" providerId="LiveId" clId="{44226BC4-7586-4B84-9D4A-2E1A223936AB}" dt="2020-07-14T12:23:01.042" v="59"/>
        <pc:sldMkLst>
          <pc:docMk/>
          <pc:sldMk cId="3777688440" sldId="277"/>
        </pc:sldMkLst>
        <pc:spChg chg="del">
          <ac:chgData name="Tammy Morehouse" userId="ac04b17592aab5e8" providerId="LiveId" clId="{44226BC4-7586-4B84-9D4A-2E1A223936AB}" dt="2020-07-14T12:23:01.037" v="54"/>
          <ac:spMkLst>
            <pc:docMk/>
            <pc:sldMk cId="3777688440" sldId="277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36" v="50"/>
          <ac:spMkLst>
            <pc:docMk/>
            <pc:sldMk cId="3777688440" sldId="277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37" v="56"/>
          <ac:spMkLst>
            <pc:docMk/>
            <pc:sldMk cId="3777688440" sldId="277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36" v="52"/>
          <ac:picMkLst>
            <pc:docMk/>
            <pc:sldMk cId="3777688440" sldId="277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37" v="58"/>
          <ac:picMkLst>
            <pc:docMk/>
            <pc:sldMk cId="3777688440" sldId="277"/>
            <ac:picMk id="17" creationId="{E56C6C5A-41AA-43E8-BDEB-0179FE5D4542}"/>
          </ac:picMkLst>
        </pc:picChg>
      </pc:sldChg>
      <pc:sldChg chg="delSp mod setBg">
        <pc:chgData name="Tammy Morehouse" userId="ac04b17592aab5e8" providerId="LiveId" clId="{44226BC4-7586-4B84-9D4A-2E1A223936AB}" dt="2020-07-14T12:23:01.052" v="70"/>
        <pc:sldMkLst>
          <pc:docMk/>
          <pc:sldMk cId="3541046561" sldId="278"/>
        </pc:sldMkLst>
        <pc:spChg chg="del">
          <ac:chgData name="Tammy Morehouse" userId="ac04b17592aab5e8" providerId="LiveId" clId="{44226BC4-7586-4B84-9D4A-2E1A223936AB}" dt="2020-07-14T12:23:01.046" v="65"/>
          <ac:spMkLst>
            <pc:docMk/>
            <pc:sldMk cId="3541046561" sldId="278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45" v="61"/>
          <ac:spMkLst>
            <pc:docMk/>
            <pc:sldMk cId="3541046561" sldId="278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46" v="67"/>
          <ac:spMkLst>
            <pc:docMk/>
            <pc:sldMk cId="3541046561" sldId="278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45" v="63"/>
          <ac:picMkLst>
            <pc:docMk/>
            <pc:sldMk cId="3541046561" sldId="278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46" v="69"/>
          <ac:picMkLst>
            <pc:docMk/>
            <pc:sldMk cId="3541046561" sldId="278"/>
            <ac:picMk id="17" creationId="{E56C6C5A-41AA-43E8-BDEB-0179FE5D4542}"/>
          </ac:picMkLst>
        </pc:picChg>
      </pc:sldChg>
      <pc:sldChg chg="delSp mod setBg">
        <pc:chgData name="Tammy Morehouse" userId="ac04b17592aab5e8" providerId="LiveId" clId="{44226BC4-7586-4B84-9D4A-2E1A223936AB}" dt="2020-07-14T12:23:01.076" v="81"/>
        <pc:sldMkLst>
          <pc:docMk/>
          <pc:sldMk cId="2426133823" sldId="279"/>
        </pc:sldMkLst>
        <pc:spChg chg="del">
          <ac:chgData name="Tammy Morehouse" userId="ac04b17592aab5e8" providerId="LiveId" clId="{44226BC4-7586-4B84-9D4A-2E1A223936AB}" dt="2020-07-14T12:23:01.070" v="76"/>
          <ac:spMkLst>
            <pc:docMk/>
            <pc:sldMk cId="2426133823" sldId="279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70" v="72"/>
          <ac:spMkLst>
            <pc:docMk/>
            <pc:sldMk cId="2426133823" sldId="279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70" v="78"/>
          <ac:spMkLst>
            <pc:docMk/>
            <pc:sldMk cId="2426133823" sldId="279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70" v="74"/>
          <ac:picMkLst>
            <pc:docMk/>
            <pc:sldMk cId="2426133823" sldId="279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71" v="80"/>
          <ac:picMkLst>
            <pc:docMk/>
            <pc:sldMk cId="2426133823" sldId="279"/>
            <ac:picMk id="17" creationId="{E56C6C5A-41AA-43E8-BDEB-0179FE5D4542}"/>
          </ac:picMkLst>
        </pc:picChg>
      </pc:sldChg>
      <pc:sldChg chg="delSp mod setBg">
        <pc:chgData name="Tammy Morehouse" userId="ac04b17592aab5e8" providerId="LiveId" clId="{44226BC4-7586-4B84-9D4A-2E1A223936AB}" dt="2020-07-14T12:23:01.086" v="92"/>
        <pc:sldMkLst>
          <pc:docMk/>
          <pc:sldMk cId="2056897780" sldId="280"/>
        </pc:sldMkLst>
        <pc:spChg chg="del">
          <ac:chgData name="Tammy Morehouse" userId="ac04b17592aab5e8" providerId="LiveId" clId="{44226BC4-7586-4B84-9D4A-2E1A223936AB}" dt="2020-07-14T12:23:01.080" v="87"/>
          <ac:spMkLst>
            <pc:docMk/>
            <pc:sldMk cId="2056897780" sldId="280"/>
            <ac:spMk id="4" creationId="{676CB290-72DA-4C5C-A4D2-486A6AC31F06}"/>
          </ac:spMkLst>
        </pc:spChg>
        <pc:spChg chg="del">
          <ac:chgData name="Tammy Morehouse" userId="ac04b17592aab5e8" providerId="LiveId" clId="{44226BC4-7586-4B84-9D4A-2E1A223936AB}" dt="2020-07-14T12:23:01.080" v="83"/>
          <ac:spMkLst>
            <pc:docMk/>
            <pc:sldMk cId="2056897780" sldId="280"/>
            <ac:spMk id="12" creationId="{B93B534D-26EB-46B1-8CE3-46957D70CE84}"/>
          </ac:spMkLst>
        </pc:spChg>
        <pc:spChg chg="del">
          <ac:chgData name="Tammy Morehouse" userId="ac04b17592aab5e8" providerId="LiveId" clId="{44226BC4-7586-4B84-9D4A-2E1A223936AB}" dt="2020-07-14T12:23:01.080" v="89"/>
          <ac:spMkLst>
            <pc:docMk/>
            <pc:sldMk cId="2056897780" sldId="280"/>
            <ac:spMk id="15" creationId="{52BC825B-CF4A-4AB4-B408-46E32A4930FD}"/>
          </ac:spMkLst>
        </pc:spChg>
        <pc:picChg chg="del">
          <ac:chgData name="Tammy Morehouse" userId="ac04b17592aab5e8" providerId="LiveId" clId="{44226BC4-7586-4B84-9D4A-2E1A223936AB}" dt="2020-07-14T12:23:01.080" v="85"/>
          <ac:picMkLst>
            <pc:docMk/>
            <pc:sldMk cId="2056897780" sldId="280"/>
            <ac:picMk id="3" creationId="{EFDA2080-06A6-4250-B22B-29BBAF5532B0}"/>
          </ac:picMkLst>
        </pc:picChg>
        <pc:picChg chg="del">
          <ac:chgData name="Tammy Morehouse" userId="ac04b17592aab5e8" providerId="LiveId" clId="{44226BC4-7586-4B84-9D4A-2E1A223936AB}" dt="2020-07-14T12:23:01.081" v="91"/>
          <ac:picMkLst>
            <pc:docMk/>
            <pc:sldMk cId="2056897780" sldId="280"/>
            <ac:picMk id="17" creationId="{E56C6C5A-41AA-43E8-BDEB-0179FE5D45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3FE4-700B-4850-98CE-1D605B960C5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7AAF-7DCE-452F-9691-FCFEE577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29C6-A638-420D-9D86-7DD63971609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E5F2-013C-4320-8473-17A614E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4.JP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6.JPG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7.JP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8.JPG"/><Relationship Id="rId5" Type="http://schemas.openxmlformats.org/officeDocument/2006/relationships/tags" Target="../tags/tag53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9.JP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28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The ________ starts when you ask a __________ about something you _________.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_______? _______?_______?_______?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It needs to be a _________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question, not one based upon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________.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9615" y="2840096"/>
            <a:ext cx="1450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45878" y="2839976"/>
            <a:ext cx="185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094528" y="3423918"/>
            <a:ext cx="166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observe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230F0-1EA6-4324-B413-96BEF506FC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4436" y="3980447"/>
            <a:ext cx="238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8A9B-2A22-46B4-8EE4-703F432951B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379538" y="3956198"/>
            <a:ext cx="2087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28EBE-F5AC-458A-AAE3-EAE15EC2F4A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834798" y="3981320"/>
            <a:ext cx="134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8FFDD-3CC1-498D-B80D-3E1B408F5D8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476173" y="3987818"/>
            <a:ext cx="16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233155" y="4548033"/>
            <a:ext cx="16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testable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52360" y="5736569"/>
            <a:ext cx="16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opinion</a:t>
            </a:r>
          </a:p>
        </p:txBody>
      </p:sp>
    </p:spTree>
    <p:extLst>
      <p:ext uri="{BB962C8B-B14F-4D97-AF65-F5344CB8AC3E}">
        <p14:creationId xmlns:p14="http://schemas.microsoft.com/office/powerpoint/2010/main" val="39035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Research what is ________ about your question. ______ from others who may have already conducted ____________. Your question may already have been __________!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You may go back and ask another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_________.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98167" y="2840096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known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47366" y="3423918"/>
            <a:ext cx="185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281039" y="3986193"/>
            <a:ext cx="24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experiments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92184" y="4548033"/>
            <a:ext cx="195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answered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52360" y="5736569"/>
            <a:ext cx="16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135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A hypothesis is an educated _______ about the ________ to your question. It is your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__________ about the _________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of any experiments you _______.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It should be ___________ and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not ________ based.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34689" y="2840096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guess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47366" y="3423918"/>
            <a:ext cx="185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47366" y="3986193"/>
            <a:ext cx="24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290191" y="3977113"/>
            <a:ext cx="195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370019" y="4554403"/>
            <a:ext cx="16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EC38-9419-489F-A334-C95AF6454F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33493" y="5133243"/>
            <a:ext cx="218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measurable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96F608-D2D2-47CC-B00C-E4B0B60068E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24877" y="5696097"/>
            <a:ext cx="16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opinion</a:t>
            </a:r>
          </a:p>
        </p:txBody>
      </p:sp>
    </p:spTree>
    <p:extLst>
      <p:ext uri="{BB962C8B-B14F-4D97-AF65-F5344CB8AC3E}">
        <p14:creationId xmlns:p14="http://schemas.microsoft.com/office/powerpoint/2010/main" val="17378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Designed to _____ your hypothesis.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It should be a _____ test with appropriate _________ and _________.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It should be able to be _________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by you and be able to be repeated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by other _________.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33493" y="2840096"/>
            <a:ext cx="81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62820" y="3423918"/>
            <a:ext cx="185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47366" y="3986193"/>
            <a:ext cx="24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173227" y="3977113"/>
            <a:ext cx="195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controls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48591" y="4554403"/>
            <a:ext cx="226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repeated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EC38-9419-489F-A334-C95AF6454F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934434" y="5698487"/>
            <a:ext cx="218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scientists</a:t>
            </a:r>
          </a:p>
        </p:txBody>
      </p:sp>
    </p:spTree>
    <p:extLst>
      <p:ext uri="{BB962C8B-B14F-4D97-AF65-F5344CB8AC3E}">
        <p14:creationId xmlns:p14="http://schemas.microsoft.com/office/powerpoint/2010/main" val="287982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Collect all of your ______ and ____________ in a journal. Record it __________ and don’t try to make it ____ your __________!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Always use correct ______ of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_____________ and be sure to write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down the _____ and date.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14120" y="2840096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65511" y="2844225"/>
            <a:ext cx="260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99591" y="3417386"/>
            <a:ext cx="24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accurately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95833" y="3977113"/>
            <a:ext cx="195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658849" y="4554403"/>
            <a:ext cx="226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units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EC38-9419-489F-A334-C95AF6454F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47688" y="5139178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measurement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451EC-BC95-4CBC-B9DB-C38C56F4C8C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095591" y="5716468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87237-3BFE-4DDA-B848-D8C7C125660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508648" y="3981242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37776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13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________ and analyze your _____. It may help to use a ______ or ______ to help you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________ your data. Always ask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yourself if you got any unexpected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______ or ______ that might 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mean a problem with your experiment.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7505" y="2840096"/>
            <a:ext cx="1644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Organize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47770" y="2844225"/>
            <a:ext cx="260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64576" y="3417386"/>
            <a:ext cx="24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144532" y="3415720"/>
            <a:ext cx="195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9995" y="5131693"/>
            <a:ext cx="226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EC38-9419-489F-A334-C95AF6454F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93563" y="5139178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87237-3BFE-4DDA-B848-D8C7C125660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32096" y="3981242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5410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Developing a __________ is the point where you reach a _____________ about your __________.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Was it _____ or ______?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If it was wrong, you may go _____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to ______ it and ________ your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experiment.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78144" y="2840096"/>
            <a:ext cx="1958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39958" y="3432356"/>
            <a:ext cx="260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determination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87685" y="3417386"/>
            <a:ext cx="24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14256" y="4005517"/>
            <a:ext cx="195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003967" y="4554403"/>
            <a:ext cx="226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EC38-9419-489F-A334-C95AF6454F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87417" y="5139176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revise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87237-3BFE-4DDA-B848-D8C7C125660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32498" y="4005517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B939E-EE28-45FA-8FF2-F91F6012835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233539" y="5139177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redesign</a:t>
            </a:r>
          </a:p>
        </p:txBody>
      </p:sp>
    </p:spTree>
    <p:extLst>
      <p:ext uri="{BB962C8B-B14F-4D97-AF65-F5344CB8AC3E}">
        <p14:creationId xmlns:p14="http://schemas.microsoft.com/office/powerpoint/2010/main" val="24261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13" grpId="0"/>
      <p:bldP spid="1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53C7-621B-430D-B354-143F9259F84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649" y="2802432"/>
            <a:ext cx="8462846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Regardless if your __________ was _____ or ______, you now have ___________ to ______!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It could be a ______ to your classmates,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a _______ ____, or even published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in a _______ _______. Other scientists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ea typeface="AGCanYouNotBold" panose="02000803000000000000" pitchFamily="2" charset="0"/>
              </a:rPr>
              <a:t>want to know what you have found!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0393-C5BA-4FA1-8971-2D111808C8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23552" y="2840096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1FBD-A2C4-4FA2-99A3-C5065F6680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43780" y="2826418"/>
            <a:ext cx="260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F01C-5F32-46E8-A506-0F4B662ECE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9543" y="3417386"/>
            <a:ext cx="24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55765-DA3D-443E-8F2F-58E145DC34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245383" y="3427672"/>
            <a:ext cx="214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C15-CCFF-4EAF-AA88-4EBBB3A4108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98597" y="3991036"/>
            <a:ext cx="226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EC38-9419-489F-A334-C95AF6454F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5318" y="4568326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87237-3BFE-4DDA-B848-D8C7C125660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09483" y="3417386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share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B939E-EE28-45FA-8FF2-F91F6012835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243176" y="4568326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7EF5B-CEC2-4A61-9250-153D9A64CA9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93753" y="5135669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science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726CF-FB88-444B-A990-44CA50B27B9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22809" y="5149461"/>
            <a:ext cx="269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journal</a:t>
            </a:r>
          </a:p>
        </p:txBody>
      </p:sp>
    </p:spTree>
    <p:extLst>
      <p:ext uri="{BB962C8B-B14F-4D97-AF65-F5344CB8AC3E}">
        <p14:creationId xmlns:p14="http://schemas.microsoft.com/office/powerpoint/2010/main" val="20568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13" grpId="0"/>
      <p:bldP spid="19" grpId="0"/>
      <p:bldP spid="18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345685-8188-4BED-B56F-C8464DFA79BD}"/>
</file>

<file path=customXml/itemProps2.xml><?xml version="1.0" encoding="utf-8"?>
<ds:datastoreItem xmlns:ds="http://schemas.openxmlformats.org/officeDocument/2006/customXml" ds:itemID="{5DB556AF-D0C1-4F41-89B9-D65460B59EB0}"/>
</file>

<file path=customXml/itemProps3.xml><?xml version="1.0" encoding="utf-8"?>
<ds:datastoreItem xmlns:ds="http://schemas.openxmlformats.org/officeDocument/2006/customXml" ds:itemID="{722B4864-FA4B-41E7-9046-9EB0D21ECDC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</TotalTime>
  <Words>348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Punnett Squares Doodle Notes</dc:title>
  <dc:creator>Tammy</dc:creator>
  <cp:lastModifiedBy>Tammy Morehouse</cp:lastModifiedBy>
  <cp:revision>101</cp:revision>
  <dcterms:created xsi:type="dcterms:W3CDTF">2018-07-15T12:44:15Z</dcterms:created>
  <dcterms:modified xsi:type="dcterms:W3CDTF">2020-07-14T12:23:01Z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