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B6826B-68F6-4F6E-833D-53C43DC30794}" v="88" dt="2023-03-21T12:44:27.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111" d="100"/>
          <a:sy n="111" d="100"/>
        </p:scale>
        <p:origin x="42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44B6826B-68F6-4F6E-833D-53C43DC30794}"/>
    <pc:docChg chg="undo custSel addSld delSld modSld sldOrd">
      <pc:chgData name="BEARDS Michael [Southern River College]" userId="f9e3ea26-6dd9-4feb-84ad-f5fc9616dbb4" providerId="ADAL" clId="{44B6826B-68F6-4F6E-833D-53C43DC30794}" dt="2023-03-21T12:44:27.336" v="1426" actId="1076"/>
      <pc:docMkLst>
        <pc:docMk/>
      </pc:docMkLst>
      <pc:sldChg chg="addSp delSp modSp mod">
        <pc:chgData name="BEARDS Michael [Southern River College]" userId="f9e3ea26-6dd9-4feb-84ad-f5fc9616dbb4" providerId="ADAL" clId="{44B6826B-68F6-4F6E-833D-53C43DC30794}" dt="2023-03-21T12:16:01.009" v="929" actId="20577"/>
        <pc:sldMkLst>
          <pc:docMk/>
          <pc:sldMk cId="451091035" sldId="256"/>
        </pc:sldMkLst>
        <pc:spChg chg="mod">
          <ac:chgData name="BEARDS Michael [Southern River College]" userId="f9e3ea26-6dd9-4feb-84ad-f5fc9616dbb4" providerId="ADAL" clId="{44B6826B-68F6-4F6E-833D-53C43DC30794}" dt="2023-03-21T12:07:30.914" v="291" actId="20577"/>
          <ac:spMkLst>
            <pc:docMk/>
            <pc:sldMk cId="451091035" sldId="256"/>
            <ac:spMk id="6" creationId="{4CC52741-8621-6AEC-188D-41DA3C3ADF14}"/>
          </ac:spMkLst>
        </pc:spChg>
        <pc:spChg chg="add mod">
          <ac:chgData name="BEARDS Michael [Southern River College]" userId="f9e3ea26-6dd9-4feb-84ad-f5fc9616dbb4" providerId="ADAL" clId="{44B6826B-68F6-4F6E-833D-53C43DC30794}" dt="2023-03-21T12:16:01.009" v="929" actId="20577"/>
          <ac:spMkLst>
            <pc:docMk/>
            <pc:sldMk cId="451091035" sldId="256"/>
            <ac:spMk id="8" creationId="{E693E340-0BF0-F938-66F1-3917CD40AAB9}"/>
          </ac:spMkLst>
        </pc:spChg>
        <pc:spChg chg="add mod">
          <ac:chgData name="BEARDS Michael [Southern River College]" userId="f9e3ea26-6dd9-4feb-84ad-f5fc9616dbb4" providerId="ADAL" clId="{44B6826B-68F6-4F6E-833D-53C43DC30794}" dt="2023-03-21T12:08:47.580" v="309" actId="20577"/>
          <ac:spMkLst>
            <pc:docMk/>
            <pc:sldMk cId="451091035" sldId="256"/>
            <ac:spMk id="9" creationId="{8B3248F3-3903-61A1-58ED-1BDC67C35D74}"/>
          </ac:spMkLst>
        </pc:spChg>
        <pc:spChg chg="add mod">
          <ac:chgData name="BEARDS Michael [Southern River College]" userId="f9e3ea26-6dd9-4feb-84ad-f5fc9616dbb4" providerId="ADAL" clId="{44B6826B-68F6-4F6E-833D-53C43DC30794}" dt="2023-03-21T12:09:20.817" v="316" actId="1076"/>
          <ac:spMkLst>
            <pc:docMk/>
            <pc:sldMk cId="451091035" sldId="256"/>
            <ac:spMk id="12" creationId="{FF9A4577-6F01-39B3-B607-30DF5A47EBF3}"/>
          </ac:spMkLst>
        </pc:spChg>
        <pc:picChg chg="add mod">
          <ac:chgData name="BEARDS Michael [Southern River College]" userId="f9e3ea26-6dd9-4feb-84ad-f5fc9616dbb4" providerId="ADAL" clId="{44B6826B-68F6-4F6E-833D-53C43DC30794}" dt="2023-03-21T12:09:12.356" v="315" actId="1076"/>
          <ac:picMkLst>
            <pc:docMk/>
            <pc:sldMk cId="451091035" sldId="256"/>
            <ac:picMk id="11" creationId="{D7E16EFD-940A-F392-D759-CF29034ADCB8}"/>
          </ac:picMkLst>
        </pc:picChg>
        <pc:picChg chg="add del mod">
          <ac:chgData name="BEARDS Michael [Southern River College]" userId="f9e3ea26-6dd9-4feb-84ad-f5fc9616dbb4" providerId="ADAL" clId="{44B6826B-68F6-4F6E-833D-53C43DC30794}" dt="2023-03-21T12:02:48.318" v="32" actId="21"/>
          <ac:picMkLst>
            <pc:docMk/>
            <pc:sldMk cId="451091035" sldId="256"/>
            <ac:picMk id="1026" creationId="{9AD81D6E-2AB1-31DF-5EA0-177C05C59A20}"/>
          </ac:picMkLst>
        </pc:picChg>
      </pc:sldChg>
      <pc:sldChg chg="new del">
        <pc:chgData name="BEARDS Michael [Southern River College]" userId="f9e3ea26-6dd9-4feb-84ad-f5fc9616dbb4" providerId="ADAL" clId="{44B6826B-68F6-4F6E-833D-53C43DC30794}" dt="2023-03-21T12:05:04.160" v="38" actId="47"/>
        <pc:sldMkLst>
          <pc:docMk/>
          <pc:sldMk cId="1215018541" sldId="257"/>
        </pc:sldMkLst>
      </pc:sldChg>
      <pc:sldChg chg="delSp modSp add mod">
        <pc:chgData name="BEARDS Michael [Southern River College]" userId="f9e3ea26-6dd9-4feb-84ad-f5fc9616dbb4" providerId="ADAL" clId="{44B6826B-68F6-4F6E-833D-53C43DC30794}" dt="2023-03-21T12:38:58.060" v="1171"/>
        <pc:sldMkLst>
          <pc:docMk/>
          <pc:sldMk cId="4188389154" sldId="257"/>
        </pc:sldMkLst>
        <pc:spChg chg="mod">
          <ac:chgData name="BEARDS Michael [Southern River College]" userId="f9e3ea26-6dd9-4feb-84ad-f5fc9616dbb4" providerId="ADAL" clId="{44B6826B-68F6-4F6E-833D-53C43DC30794}" dt="2023-03-21T12:07:26.311" v="285" actId="20577"/>
          <ac:spMkLst>
            <pc:docMk/>
            <pc:sldMk cId="4188389154" sldId="257"/>
            <ac:spMk id="6" creationId="{4CC52741-8621-6AEC-188D-41DA3C3ADF14}"/>
          </ac:spMkLst>
        </pc:spChg>
        <pc:spChg chg="mod">
          <ac:chgData name="BEARDS Michael [Southern River College]" userId="f9e3ea26-6dd9-4feb-84ad-f5fc9616dbb4" providerId="ADAL" clId="{44B6826B-68F6-4F6E-833D-53C43DC30794}" dt="2023-03-21T12:38:58.060" v="1171"/>
          <ac:spMkLst>
            <pc:docMk/>
            <pc:sldMk cId="4188389154" sldId="257"/>
            <ac:spMk id="8" creationId="{E693E340-0BF0-F938-66F1-3917CD40AAB9}"/>
          </ac:spMkLst>
        </pc:spChg>
        <pc:spChg chg="del mod">
          <ac:chgData name="BEARDS Michael [Southern River College]" userId="f9e3ea26-6dd9-4feb-84ad-f5fc9616dbb4" providerId="ADAL" clId="{44B6826B-68F6-4F6E-833D-53C43DC30794}" dt="2023-03-21T12:12:48.569" v="715" actId="478"/>
          <ac:spMkLst>
            <pc:docMk/>
            <pc:sldMk cId="4188389154" sldId="257"/>
            <ac:spMk id="9" creationId="{8B3248F3-3903-61A1-58ED-1BDC67C35D74}"/>
          </ac:spMkLst>
        </pc:spChg>
        <pc:picChg chg="del">
          <ac:chgData name="BEARDS Michael [Southern River College]" userId="f9e3ea26-6dd9-4feb-84ad-f5fc9616dbb4" providerId="ADAL" clId="{44B6826B-68F6-4F6E-833D-53C43DC30794}" dt="2023-03-21T12:09:38.803" v="318" actId="478"/>
          <ac:picMkLst>
            <pc:docMk/>
            <pc:sldMk cId="4188389154" sldId="257"/>
            <ac:picMk id="11" creationId="{D7E16EFD-940A-F392-D759-CF29034ADCB8}"/>
          </ac:picMkLst>
        </pc:picChg>
      </pc:sldChg>
      <pc:sldChg chg="addSp delSp modSp add mod">
        <pc:chgData name="BEARDS Michael [Southern River College]" userId="f9e3ea26-6dd9-4feb-84ad-f5fc9616dbb4" providerId="ADAL" clId="{44B6826B-68F6-4F6E-833D-53C43DC30794}" dt="2023-03-21T12:37:46.897" v="1009" actId="1076"/>
        <pc:sldMkLst>
          <pc:docMk/>
          <pc:sldMk cId="3159663299" sldId="258"/>
        </pc:sldMkLst>
        <pc:spChg chg="add del mod">
          <ac:chgData name="BEARDS Michael [Southern River College]" userId="f9e3ea26-6dd9-4feb-84ad-f5fc9616dbb4" providerId="ADAL" clId="{44B6826B-68F6-4F6E-833D-53C43DC30794}" dt="2023-03-21T12:32:05.401" v="947" actId="478"/>
          <ac:spMkLst>
            <pc:docMk/>
            <pc:sldMk cId="3159663299" sldId="258"/>
            <ac:spMk id="2" creationId="{FCA2202D-A706-24CC-F8FB-1520589A15DD}"/>
          </ac:spMkLst>
        </pc:spChg>
        <pc:spChg chg="add mod">
          <ac:chgData name="BEARDS Michael [Southern River College]" userId="f9e3ea26-6dd9-4feb-84ad-f5fc9616dbb4" providerId="ADAL" clId="{44B6826B-68F6-4F6E-833D-53C43DC30794}" dt="2023-03-21T12:34:38.623" v="978" actId="404"/>
          <ac:spMkLst>
            <pc:docMk/>
            <pc:sldMk cId="3159663299" sldId="258"/>
            <ac:spMk id="4" creationId="{E03A83B5-2755-A5B4-3722-0F12DE8AB0BB}"/>
          </ac:spMkLst>
        </pc:spChg>
        <pc:spChg chg="mod">
          <ac:chgData name="BEARDS Michael [Southern River College]" userId="f9e3ea26-6dd9-4feb-84ad-f5fc9616dbb4" providerId="ADAL" clId="{44B6826B-68F6-4F6E-833D-53C43DC30794}" dt="2023-03-21T12:13:42.835" v="875" actId="20577"/>
          <ac:spMkLst>
            <pc:docMk/>
            <pc:sldMk cId="3159663299" sldId="258"/>
            <ac:spMk id="6" creationId="{4CC52741-8621-6AEC-188D-41DA3C3ADF14}"/>
          </ac:spMkLst>
        </pc:spChg>
        <pc:spChg chg="add del mod">
          <ac:chgData name="BEARDS Michael [Southern River College]" userId="f9e3ea26-6dd9-4feb-84ad-f5fc9616dbb4" providerId="ADAL" clId="{44B6826B-68F6-4F6E-833D-53C43DC30794}" dt="2023-03-21T12:32:33.076" v="951"/>
          <ac:spMkLst>
            <pc:docMk/>
            <pc:sldMk cId="3159663299" sldId="258"/>
            <ac:spMk id="7" creationId="{2EBF1D35-B175-13E0-E60E-44876D75AFF7}"/>
          </ac:spMkLst>
        </pc:spChg>
        <pc:spChg chg="mod">
          <ac:chgData name="BEARDS Michael [Southern River College]" userId="f9e3ea26-6dd9-4feb-84ad-f5fc9616dbb4" providerId="ADAL" clId="{44B6826B-68F6-4F6E-833D-53C43DC30794}" dt="2023-03-21T12:17:41.021" v="936" actId="14100"/>
          <ac:spMkLst>
            <pc:docMk/>
            <pc:sldMk cId="3159663299" sldId="258"/>
            <ac:spMk id="8" creationId="{E693E340-0BF0-F938-66F1-3917CD40AAB9}"/>
          </ac:spMkLst>
        </pc:spChg>
        <pc:spChg chg="del">
          <ac:chgData name="BEARDS Michael [Southern River College]" userId="f9e3ea26-6dd9-4feb-84ad-f5fc9616dbb4" providerId="ADAL" clId="{44B6826B-68F6-4F6E-833D-53C43DC30794}" dt="2023-03-21T12:13:50.717" v="876" actId="478"/>
          <ac:spMkLst>
            <pc:docMk/>
            <pc:sldMk cId="3159663299" sldId="258"/>
            <ac:spMk id="9" creationId="{8B3248F3-3903-61A1-58ED-1BDC67C35D74}"/>
          </ac:spMkLst>
        </pc:spChg>
        <pc:spChg chg="mod">
          <ac:chgData name="BEARDS Michael [Southern River College]" userId="f9e3ea26-6dd9-4feb-84ad-f5fc9616dbb4" providerId="ADAL" clId="{44B6826B-68F6-4F6E-833D-53C43DC30794}" dt="2023-03-21T12:31:42.954" v="943" actId="1076"/>
          <ac:spMkLst>
            <pc:docMk/>
            <pc:sldMk cId="3159663299" sldId="258"/>
            <ac:spMk id="12" creationId="{FF9A4577-6F01-39B3-B607-30DF5A47EBF3}"/>
          </ac:spMkLst>
        </pc:spChg>
        <pc:spChg chg="add mod">
          <ac:chgData name="BEARDS Michael [Southern River College]" userId="f9e3ea26-6dd9-4feb-84ad-f5fc9616dbb4" providerId="ADAL" clId="{44B6826B-68F6-4F6E-833D-53C43DC30794}" dt="2023-03-21T12:36:06.072" v="997" actId="1076"/>
          <ac:spMkLst>
            <pc:docMk/>
            <pc:sldMk cId="3159663299" sldId="258"/>
            <ac:spMk id="13" creationId="{FA9CBF85-A103-10AE-4AD6-A580CB61D1E9}"/>
          </ac:spMkLst>
        </pc:spChg>
        <pc:spChg chg="add del mod">
          <ac:chgData name="BEARDS Michael [Southern River College]" userId="f9e3ea26-6dd9-4feb-84ad-f5fc9616dbb4" providerId="ADAL" clId="{44B6826B-68F6-4F6E-833D-53C43DC30794}" dt="2023-03-21T12:34:03.866" v="969" actId="478"/>
          <ac:spMkLst>
            <pc:docMk/>
            <pc:sldMk cId="3159663299" sldId="258"/>
            <ac:spMk id="15" creationId="{8C0D1D10-4490-185B-B049-F35B3347C696}"/>
          </ac:spMkLst>
        </pc:spChg>
        <pc:spChg chg="add mod">
          <ac:chgData name="BEARDS Michael [Southern River College]" userId="f9e3ea26-6dd9-4feb-84ad-f5fc9616dbb4" providerId="ADAL" clId="{44B6826B-68F6-4F6E-833D-53C43DC30794}" dt="2023-03-21T12:37:13.663" v="1006" actId="1076"/>
          <ac:spMkLst>
            <pc:docMk/>
            <pc:sldMk cId="3159663299" sldId="258"/>
            <ac:spMk id="18" creationId="{CA46745D-5E9E-3026-8CF6-0F16EE9299E9}"/>
          </ac:spMkLst>
        </pc:spChg>
        <pc:spChg chg="add del">
          <ac:chgData name="BEARDS Michael [Southern River College]" userId="f9e3ea26-6dd9-4feb-84ad-f5fc9616dbb4" providerId="ADAL" clId="{44B6826B-68F6-4F6E-833D-53C43DC30794}" dt="2023-03-21T12:34:21.185" v="973" actId="22"/>
          <ac:spMkLst>
            <pc:docMk/>
            <pc:sldMk cId="3159663299" sldId="258"/>
            <ac:spMk id="20" creationId="{BFBD78AC-EBC0-CD08-13E9-7C765CC02326}"/>
          </ac:spMkLst>
        </pc:spChg>
        <pc:picChg chg="add del mod">
          <ac:chgData name="BEARDS Michael [Southern River College]" userId="f9e3ea26-6dd9-4feb-84ad-f5fc9616dbb4" providerId="ADAL" clId="{44B6826B-68F6-4F6E-833D-53C43DC30794}" dt="2023-03-21T12:32:05.401" v="947" actId="478"/>
          <ac:picMkLst>
            <pc:docMk/>
            <pc:sldMk cId="3159663299" sldId="258"/>
            <ac:picMk id="3" creationId="{6FF640B2-A80B-0ED1-756B-883C5A9B60DE}"/>
          </ac:picMkLst>
        </pc:picChg>
        <pc:picChg chg="add del mod">
          <ac:chgData name="BEARDS Michael [Southern River College]" userId="f9e3ea26-6dd9-4feb-84ad-f5fc9616dbb4" providerId="ADAL" clId="{44B6826B-68F6-4F6E-833D-53C43DC30794}" dt="2023-03-21T12:35:10.385" v="985" actId="478"/>
          <ac:picMkLst>
            <pc:docMk/>
            <pc:sldMk cId="3159663299" sldId="258"/>
            <ac:picMk id="5" creationId="{B57C89A9-1AC9-CED4-D58D-5BD5082F3C32}"/>
          </ac:picMkLst>
        </pc:picChg>
        <pc:picChg chg="add del mod">
          <ac:chgData name="BEARDS Michael [Southern River College]" userId="f9e3ea26-6dd9-4feb-84ad-f5fc9616dbb4" providerId="ADAL" clId="{44B6826B-68F6-4F6E-833D-53C43DC30794}" dt="2023-03-21T12:32:33.076" v="951"/>
          <ac:picMkLst>
            <pc:docMk/>
            <pc:sldMk cId="3159663299" sldId="258"/>
            <ac:picMk id="10" creationId="{C75757C5-063C-929B-2713-5BD4ACC39DBE}"/>
          </ac:picMkLst>
        </pc:picChg>
        <pc:picChg chg="del">
          <ac:chgData name="BEARDS Michael [Southern River College]" userId="f9e3ea26-6dd9-4feb-84ad-f5fc9616dbb4" providerId="ADAL" clId="{44B6826B-68F6-4F6E-833D-53C43DC30794}" dt="2023-03-21T12:13:38.593" v="866" actId="478"/>
          <ac:picMkLst>
            <pc:docMk/>
            <pc:sldMk cId="3159663299" sldId="258"/>
            <ac:picMk id="11" creationId="{D7E16EFD-940A-F392-D759-CF29034ADCB8}"/>
          </ac:picMkLst>
        </pc:picChg>
        <pc:picChg chg="add del mod">
          <ac:chgData name="BEARDS Michael [Southern River College]" userId="f9e3ea26-6dd9-4feb-84ad-f5fc9616dbb4" providerId="ADAL" clId="{44B6826B-68F6-4F6E-833D-53C43DC30794}" dt="2023-03-21T12:36:46.537" v="998" actId="478"/>
          <ac:picMkLst>
            <pc:docMk/>
            <pc:sldMk cId="3159663299" sldId="258"/>
            <ac:picMk id="14" creationId="{0A9C4197-1A82-75F0-04E7-A31FEE79A559}"/>
          </ac:picMkLst>
        </pc:picChg>
        <pc:picChg chg="add del mod">
          <ac:chgData name="BEARDS Michael [Southern River College]" userId="f9e3ea26-6dd9-4feb-84ad-f5fc9616dbb4" providerId="ADAL" clId="{44B6826B-68F6-4F6E-833D-53C43DC30794}" dt="2023-03-21T12:34:03.866" v="969" actId="478"/>
          <ac:picMkLst>
            <pc:docMk/>
            <pc:sldMk cId="3159663299" sldId="258"/>
            <ac:picMk id="16" creationId="{06D9FEF4-ADC5-3EA0-A9D8-039C673C12A2}"/>
          </ac:picMkLst>
        </pc:picChg>
        <pc:picChg chg="add del mod">
          <ac:chgData name="BEARDS Michael [Southern River College]" userId="f9e3ea26-6dd9-4feb-84ad-f5fc9616dbb4" providerId="ADAL" clId="{44B6826B-68F6-4F6E-833D-53C43DC30794}" dt="2023-03-21T12:37:41.182" v="1007" actId="478"/>
          <ac:picMkLst>
            <pc:docMk/>
            <pc:sldMk cId="3159663299" sldId="258"/>
            <ac:picMk id="17" creationId="{3914A6BE-9C5B-05B2-B25E-F98FDDCFE605}"/>
          </ac:picMkLst>
        </pc:picChg>
        <pc:picChg chg="add del mod">
          <ac:chgData name="BEARDS Michael [Southern River College]" userId="f9e3ea26-6dd9-4feb-84ad-f5fc9616dbb4" providerId="ADAL" clId="{44B6826B-68F6-4F6E-833D-53C43DC30794}" dt="2023-03-21T12:17:50.179" v="938" actId="478"/>
          <ac:picMkLst>
            <pc:docMk/>
            <pc:sldMk cId="3159663299" sldId="258"/>
            <ac:picMk id="2050" creationId="{6C6B9FD4-B7F7-4D6B-E662-5B19A16FFE59}"/>
          </ac:picMkLst>
        </pc:picChg>
        <pc:picChg chg="add mod">
          <ac:chgData name="BEARDS Michael [Southern River College]" userId="f9e3ea26-6dd9-4feb-84ad-f5fc9616dbb4" providerId="ADAL" clId="{44B6826B-68F6-4F6E-833D-53C43DC30794}" dt="2023-03-21T12:32:02.038" v="946" actId="1076"/>
          <ac:picMkLst>
            <pc:docMk/>
            <pc:sldMk cId="3159663299" sldId="258"/>
            <ac:picMk id="2052" creationId="{88C7834D-8240-6C8F-7468-38CD8E45FD32}"/>
          </ac:picMkLst>
        </pc:picChg>
        <pc:picChg chg="add del mod">
          <ac:chgData name="BEARDS Michael [Southern River College]" userId="f9e3ea26-6dd9-4feb-84ad-f5fc9616dbb4" providerId="ADAL" clId="{44B6826B-68F6-4F6E-833D-53C43DC30794}" dt="2023-03-21T12:35:05.119" v="982"/>
          <ac:picMkLst>
            <pc:docMk/>
            <pc:sldMk cId="3159663299" sldId="258"/>
            <ac:picMk id="2054" creationId="{5D04FFF8-C13C-0AE2-F27D-9BB594FFD280}"/>
          </ac:picMkLst>
        </pc:picChg>
        <pc:picChg chg="add mod">
          <ac:chgData name="BEARDS Michael [Southern River College]" userId="f9e3ea26-6dd9-4feb-84ad-f5fc9616dbb4" providerId="ADAL" clId="{44B6826B-68F6-4F6E-833D-53C43DC30794}" dt="2023-03-21T12:35:08.978" v="984" actId="1076"/>
          <ac:picMkLst>
            <pc:docMk/>
            <pc:sldMk cId="3159663299" sldId="258"/>
            <ac:picMk id="2056" creationId="{8AF26079-73F1-50AB-24B4-D86DBCEAD5A4}"/>
          </ac:picMkLst>
        </pc:picChg>
        <pc:picChg chg="add mod">
          <ac:chgData name="BEARDS Michael [Southern River College]" userId="f9e3ea26-6dd9-4feb-84ad-f5fc9616dbb4" providerId="ADAL" clId="{44B6826B-68F6-4F6E-833D-53C43DC30794}" dt="2023-03-21T12:36:51.860" v="1000" actId="1076"/>
          <ac:picMkLst>
            <pc:docMk/>
            <pc:sldMk cId="3159663299" sldId="258"/>
            <ac:picMk id="2058" creationId="{F11443D8-E334-59FA-96DA-0326B0E73817}"/>
          </ac:picMkLst>
        </pc:picChg>
        <pc:picChg chg="add mod">
          <ac:chgData name="BEARDS Michael [Southern River College]" userId="f9e3ea26-6dd9-4feb-84ad-f5fc9616dbb4" providerId="ADAL" clId="{44B6826B-68F6-4F6E-833D-53C43DC30794}" dt="2023-03-21T12:37:46.897" v="1009" actId="1076"/>
          <ac:picMkLst>
            <pc:docMk/>
            <pc:sldMk cId="3159663299" sldId="258"/>
            <ac:picMk id="2060" creationId="{27180752-4A4D-A8BE-D873-A2ED9FFCCA5B}"/>
          </ac:picMkLst>
        </pc:picChg>
      </pc:sldChg>
      <pc:sldChg chg="addSp delSp modSp add mod ord">
        <pc:chgData name="BEARDS Michael [Southern River College]" userId="f9e3ea26-6dd9-4feb-84ad-f5fc9616dbb4" providerId="ADAL" clId="{44B6826B-68F6-4F6E-833D-53C43DC30794}" dt="2023-03-21T12:44:27.336" v="1426" actId="1076"/>
        <pc:sldMkLst>
          <pc:docMk/>
          <pc:sldMk cId="178051856" sldId="259"/>
        </pc:sldMkLst>
        <pc:spChg chg="add del mod">
          <ac:chgData name="BEARDS Michael [Southern River College]" userId="f9e3ea26-6dd9-4feb-84ad-f5fc9616dbb4" providerId="ADAL" clId="{44B6826B-68F6-4F6E-833D-53C43DC30794}" dt="2023-03-21T12:41:49.884" v="1372" actId="478"/>
          <ac:spMkLst>
            <pc:docMk/>
            <pc:sldMk cId="178051856" sldId="259"/>
            <ac:spMk id="2" creationId="{F96819A2-5F53-7DD7-B490-BC10EF299F7A}"/>
          </ac:spMkLst>
        </pc:spChg>
        <pc:spChg chg="add mod">
          <ac:chgData name="BEARDS Michael [Southern River College]" userId="f9e3ea26-6dd9-4feb-84ad-f5fc9616dbb4" providerId="ADAL" clId="{44B6826B-68F6-4F6E-833D-53C43DC30794}" dt="2023-03-21T12:43:58.415" v="1418" actId="1076"/>
          <ac:spMkLst>
            <pc:docMk/>
            <pc:sldMk cId="178051856" sldId="259"/>
            <ac:spMk id="3" creationId="{02A709F2-F959-BB31-118A-27481990F5E8}"/>
          </ac:spMkLst>
        </pc:spChg>
        <pc:spChg chg="add mod">
          <ac:chgData name="BEARDS Michael [Southern River College]" userId="f9e3ea26-6dd9-4feb-84ad-f5fc9616dbb4" providerId="ADAL" clId="{44B6826B-68F6-4F6E-833D-53C43DC30794}" dt="2023-03-21T12:42:11.395" v="1391" actId="20577"/>
          <ac:spMkLst>
            <pc:docMk/>
            <pc:sldMk cId="178051856" sldId="259"/>
            <ac:spMk id="4" creationId="{EC2F4E6F-7458-C04C-BE6B-4CB47D47B833}"/>
          </ac:spMkLst>
        </pc:spChg>
        <pc:spChg chg="add mod">
          <ac:chgData name="BEARDS Michael [Southern River College]" userId="f9e3ea26-6dd9-4feb-84ad-f5fc9616dbb4" providerId="ADAL" clId="{44B6826B-68F6-4F6E-833D-53C43DC30794}" dt="2023-03-21T12:43:58.415" v="1418" actId="1076"/>
          <ac:spMkLst>
            <pc:docMk/>
            <pc:sldMk cId="178051856" sldId="259"/>
            <ac:spMk id="5" creationId="{C605CD0D-90D7-5DDB-0056-0A7B6DD16ED2}"/>
          </ac:spMkLst>
        </pc:spChg>
        <pc:spChg chg="mod">
          <ac:chgData name="BEARDS Michael [Southern River College]" userId="f9e3ea26-6dd9-4feb-84ad-f5fc9616dbb4" providerId="ADAL" clId="{44B6826B-68F6-4F6E-833D-53C43DC30794}" dt="2023-03-21T12:37:55.472" v="1021" actId="20577"/>
          <ac:spMkLst>
            <pc:docMk/>
            <pc:sldMk cId="178051856" sldId="259"/>
            <ac:spMk id="6" creationId="{4CC52741-8621-6AEC-188D-41DA3C3ADF14}"/>
          </ac:spMkLst>
        </pc:spChg>
        <pc:spChg chg="mod">
          <ac:chgData name="BEARDS Michael [Southern River College]" userId="f9e3ea26-6dd9-4feb-84ad-f5fc9616dbb4" providerId="ADAL" clId="{44B6826B-68F6-4F6E-833D-53C43DC30794}" dt="2023-03-21T12:41:35.847" v="1363" actId="20577"/>
          <ac:spMkLst>
            <pc:docMk/>
            <pc:sldMk cId="178051856" sldId="259"/>
            <ac:spMk id="8" creationId="{E693E340-0BF0-F938-66F1-3917CD40AAB9}"/>
          </ac:spMkLst>
        </pc:spChg>
        <pc:picChg chg="add mod">
          <ac:chgData name="BEARDS Michael [Southern River College]" userId="f9e3ea26-6dd9-4feb-84ad-f5fc9616dbb4" providerId="ADAL" clId="{44B6826B-68F6-4F6E-833D-53C43DC30794}" dt="2023-03-21T12:44:02.830" v="1419" actId="1076"/>
          <ac:picMkLst>
            <pc:docMk/>
            <pc:sldMk cId="178051856" sldId="259"/>
            <ac:picMk id="7" creationId="{73FC0B82-2AED-9107-FF00-B894B1E2E29D}"/>
          </ac:picMkLst>
        </pc:picChg>
        <pc:picChg chg="add mod">
          <ac:chgData name="BEARDS Michael [Southern River College]" userId="f9e3ea26-6dd9-4feb-84ad-f5fc9616dbb4" providerId="ADAL" clId="{44B6826B-68F6-4F6E-833D-53C43DC30794}" dt="2023-03-21T12:43:53.097" v="1417" actId="1076"/>
          <ac:picMkLst>
            <pc:docMk/>
            <pc:sldMk cId="178051856" sldId="259"/>
            <ac:picMk id="9" creationId="{5A301EB5-D089-311F-DEFB-A9F3F08CBEE7}"/>
          </ac:picMkLst>
        </pc:picChg>
        <pc:picChg chg="add mod">
          <ac:chgData name="BEARDS Michael [Southern River College]" userId="f9e3ea26-6dd9-4feb-84ad-f5fc9616dbb4" providerId="ADAL" clId="{44B6826B-68F6-4F6E-833D-53C43DC30794}" dt="2023-03-21T12:44:11.999" v="1422" actId="1076"/>
          <ac:picMkLst>
            <pc:docMk/>
            <pc:sldMk cId="178051856" sldId="259"/>
            <ac:picMk id="10" creationId="{6C155C84-CACD-AE7E-61D0-617B8F68242A}"/>
          </ac:picMkLst>
        </pc:picChg>
        <pc:picChg chg="add mod">
          <ac:chgData name="BEARDS Michael [Southern River College]" userId="f9e3ea26-6dd9-4feb-84ad-f5fc9616dbb4" providerId="ADAL" clId="{44B6826B-68F6-4F6E-833D-53C43DC30794}" dt="2023-03-21T12:44:27.336" v="1426" actId="1076"/>
          <ac:picMkLst>
            <pc:docMk/>
            <pc:sldMk cId="178051856" sldId="259"/>
            <ac:picMk id="11" creationId="{05225B85-E3A4-DBD2-8CC7-C656B492499A}"/>
          </ac:picMkLst>
        </pc:picChg>
      </pc:sldChg>
      <pc:sldChg chg="add del">
        <pc:chgData name="BEARDS Michael [Southern River College]" userId="f9e3ea26-6dd9-4feb-84ad-f5fc9616dbb4" providerId="ADAL" clId="{44B6826B-68F6-4F6E-833D-53C43DC30794}" dt="2023-03-21T12:14:21.271" v="884"/>
        <pc:sldMkLst>
          <pc:docMk/>
          <pc:sldMk cId="1618238319"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21/03/2023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21/03/2023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21/03/2023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21/03/2023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21/03/2023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21/03/2023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21/03/2023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21/03/2023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21/03/2023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21/03/2023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21/03/2023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21/03/2023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Variables Notes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1815882"/>
          </a:xfrm>
          <a:prstGeom prst="rect">
            <a:avLst/>
          </a:prstGeom>
          <a:noFill/>
        </p:spPr>
        <p:txBody>
          <a:bodyPr wrap="square" rtlCol="0">
            <a:spAutoFit/>
          </a:bodyPr>
          <a:lstStyle/>
          <a:p>
            <a:pPr algn="l"/>
            <a:endParaRPr lang="en-US" sz="1400" dirty="0"/>
          </a:p>
          <a:p>
            <a:pPr algn="l"/>
            <a:r>
              <a:rPr lang="en-US" sz="1400" b="1" dirty="0"/>
              <a:t>In the following passage, underline or highlight all the key-words and information. Then, answer the questions on the back</a:t>
            </a:r>
          </a:p>
          <a:p>
            <a:pPr algn="l"/>
            <a:endParaRPr lang="en-US" sz="1400" dirty="0"/>
          </a:p>
          <a:p>
            <a:pPr algn="l"/>
            <a:r>
              <a:rPr lang="en-US" sz="1400" dirty="0"/>
              <a:t>In science, a variable is something that we can change or control to see what happens. We use variables to help us figure out why things happen and how they happen. There are three types of variables: independent, dependent, and controlled.</a:t>
            </a:r>
          </a:p>
          <a:p>
            <a:pPr algn="l"/>
            <a:endParaRPr lang="en-US" sz="1400" dirty="0"/>
          </a:p>
        </p:txBody>
      </p:sp>
      <p:sp>
        <p:nvSpPr>
          <p:cNvPr id="9" name="TextBox 8">
            <a:extLst>
              <a:ext uri="{FF2B5EF4-FFF2-40B4-BE49-F238E27FC236}">
                <a16:creationId xmlns:a16="http://schemas.microsoft.com/office/drawing/2014/main" id="{8B3248F3-3903-61A1-58ED-1BDC67C35D74}"/>
              </a:ext>
            </a:extLst>
          </p:cNvPr>
          <p:cNvSpPr txBox="1"/>
          <p:nvPr/>
        </p:nvSpPr>
        <p:spPr>
          <a:xfrm>
            <a:off x="160487" y="2090018"/>
            <a:ext cx="3209925" cy="6555641"/>
          </a:xfrm>
          <a:prstGeom prst="rect">
            <a:avLst/>
          </a:prstGeom>
          <a:noFill/>
        </p:spPr>
        <p:txBody>
          <a:bodyPr wrap="square" rtlCol="0">
            <a:spAutoFit/>
          </a:bodyPr>
          <a:lstStyle/>
          <a:p>
            <a:pPr algn="l"/>
            <a:endParaRPr lang="en-US" sz="1400" dirty="0"/>
          </a:p>
          <a:p>
            <a:pPr algn="l"/>
            <a:r>
              <a:rPr lang="en-US" sz="1400" dirty="0"/>
              <a:t>An independent variable is something that we change on purpose to see what effect it has on something else. For example, if we want to see how hot or cold weather affects plants, we might change the temperature and see how the plants grow. In this case, temperature is the independent variable because we're changing it on purpose.</a:t>
            </a:r>
          </a:p>
          <a:p>
            <a:pPr algn="l"/>
            <a:endParaRPr lang="en-US" sz="1400" dirty="0"/>
          </a:p>
          <a:p>
            <a:pPr algn="l"/>
            <a:r>
              <a:rPr lang="en-US" sz="1400" dirty="0"/>
              <a:t>A dependent variable is something that changes as a result of the independent variable. In the plant example, the growth of the plants is the dependent variable because it changes depending on the temperature we set.</a:t>
            </a:r>
          </a:p>
          <a:p>
            <a:pPr algn="l"/>
            <a:endParaRPr lang="en-US" sz="1400" dirty="0"/>
          </a:p>
          <a:p>
            <a:pPr algn="l"/>
            <a:r>
              <a:rPr lang="en-US" sz="1400" dirty="0"/>
              <a:t>A controlled variable is something that we keep the same throughout the experiment so we can be sure that any changes we see are because of the independent variable. For example, if we want to test how different types of soil affect plant growth, we might keep everything else the same (like the amount of water and sunlight the plants get) so we can be sure that any differences we see are because of the soil.</a:t>
            </a:r>
          </a:p>
        </p:txBody>
      </p:sp>
      <p:pic>
        <p:nvPicPr>
          <p:cNvPr id="11" name="Picture 10">
            <a:extLst>
              <a:ext uri="{FF2B5EF4-FFF2-40B4-BE49-F238E27FC236}">
                <a16:creationId xmlns:a16="http://schemas.microsoft.com/office/drawing/2014/main" id="{D7E16EFD-940A-F392-D759-CF29034ADCB8}"/>
              </a:ext>
            </a:extLst>
          </p:cNvPr>
          <p:cNvPicPr>
            <a:picLocks noChangeAspect="1"/>
          </p:cNvPicPr>
          <p:nvPr/>
        </p:nvPicPr>
        <p:blipFill>
          <a:blip r:embed="rId2"/>
          <a:stretch>
            <a:fillRect/>
          </a:stretch>
        </p:blipFill>
        <p:spPr>
          <a:xfrm>
            <a:off x="3487590" y="2273643"/>
            <a:ext cx="3209925" cy="6467475"/>
          </a:xfrm>
          <a:prstGeom prst="rect">
            <a:avLst/>
          </a:prstGeom>
        </p:spPr>
      </p:pic>
      <p:sp>
        <p:nvSpPr>
          <p:cNvPr id="12" name="TextBox 11">
            <a:extLst>
              <a:ext uri="{FF2B5EF4-FFF2-40B4-BE49-F238E27FC236}">
                <a16:creationId xmlns:a16="http://schemas.microsoft.com/office/drawing/2014/main" id="{FF9A4577-6F01-39B3-B607-30DF5A47EBF3}"/>
              </a:ext>
            </a:extLst>
          </p:cNvPr>
          <p:cNvSpPr txBox="1"/>
          <p:nvPr/>
        </p:nvSpPr>
        <p:spPr>
          <a:xfrm>
            <a:off x="160485" y="8645659"/>
            <a:ext cx="6537026" cy="738664"/>
          </a:xfrm>
          <a:prstGeom prst="rect">
            <a:avLst/>
          </a:prstGeom>
          <a:noFill/>
        </p:spPr>
        <p:txBody>
          <a:bodyPr wrap="square" rtlCol="0">
            <a:spAutoFit/>
          </a:bodyPr>
          <a:lstStyle/>
          <a:p>
            <a:endParaRPr lang="en-US" sz="1400" dirty="0"/>
          </a:p>
          <a:p>
            <a:r>
              <a:rPr lang="en-US" sz="1400" dirty="0"/>
              <a:t>So, by using variables in science experiments, we can learn more about the world around us and how things work!</a:t>
            </a:r>
          </a:p>
        </p:txBody>
      </p:sp>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Variables Notes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8784392"/>
          </a:xfrm>
          <a:prstGeom prst="rect">
            <a:avLst/>
          </a:prstGeom>
          <a:noFill/>
        </p:spPr>
        <p:txBody>
          <a:bodyPr wrap="square" rtlCol="0">
            <a:spAutoFit/>
          </a:bodyPr>
          <a:lstStyle/>
          <a:p>
            <a:pPr algn="l">
              <a:lnSpc>
                <a:spcPct val="150000"/>
              </a:lnSpc>
            </a:pPr>
            <a:r>
              <a:rPr lang="en-US" sz="1400" dirty="0"/>
              <a:t>What is a variable?</a:t>
            </a:r>
          </a:p>
          <a:p>
            <a:pPr algn="l">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is an independent variable?</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is a dependent variable?</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is a controlled variable?</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was the experiment they used as an example?</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In the experiment they used, what was the:</a:t>
            </a:r>
          </a:p>
          <a:p>
            <a:pPr marL="342900" indent="-342900">
              <a:lnSpc>
                <a:spcPct val="150000"/>
              </a:lnSpc>
              <a:buFontTx/>
              <a:buAutoNum type="alphaLcParenR"/>
            </a:pPr>
            <a:r>
              <a:rPr lang="en-US" sz="1400" dirty="0"/>
              <a:t>Independent variable?</a:t>
            </a:r>
            <a:br>
              <a:rPr lang="en-US" sz="1400" dirty="0"/>
            </a:br>
            <a:r>
              <a:rPr lang="en-US" sz="1400" dirty="0"/>
              <a:t>__________________________________________________________________</a:t>
            </a:r>
            <a:br>
              <a:rPr lang="en-US" sz="1400" dirty="0"/>
            </a:br>
            <a:endParaRPr lang="en-US" sz="1400" dirty="0"/>
          </a:p>
          <a:p>
            <a:pPr marL="342900" indent="-342900">
              <a:lnSpc>
                <a:spcPct val="150000"/>
              </a:lnSpc>
              <a:buFontTx/>
              <a:buAutoNum type="alphaLcParenR"/>
            </a:pPr>
            <a:r>
              <a:rPr lang="en-US" sz="1400" dirty="0"/>
              <a:t>Dependent variable?</a:t>
            </a:r>
            <a:br>
              <a:rPr lang="en-US" sz="1400" dirty="0"/>
            </a:br>
            <a:r>
              <a:rPr lang="en-US" sz="1400" dirty="0"/>
              <a:t>__________________________________________________________________</a:t>
            </a:r>
            <a:br>
              <a:rPr lang="en-US" sz="1400" dirty="0"/>
            </a:br>
            <a:endParaRPr lang="en-US" sz="1400" dirty="0"/>
          </a:p>
          <a:p>
            <a:pPr marL="342900" indent="-342900">
              <a:lnSpc>
                <a:spcPct val="150000"/>
              </a:lnSpc>
              <a:buFontTx/>
              <a:buAutoNum type="alphaLcParenR"/>
            </a:pPr>
            <a:r>
              <a:rPr lang="en-US" sz="1400" dirty="0"/>
              <a:t>Controlled variables?</a:t>
            </a:r>
            <a:br>
              <a:rPr lang="en-US" sz="1400" dirty="0"/>
            </a:br>
            <a:r>
              <a:rPr lang="en-US" sz="1400" dirty="0"/>
              <a:t>__________________________________________________________________</a:t>
            </a:r>
            <a:br>
              <a:rPr lang="en-US" sz="1400" dirty="0"/>
            </a:br>
            <a:r>
              <a:rPr lang="en-US" sz="1400" dirty="0"/>
              <a:t>__________________________________________________________________</a:t>
            </a:r>
            <a:br>
              <a:rPr lang="en-US" sz="1400" dirty="0"/>
            </a:br>
            <a:r>
              <a:rPr lang="en-US" sz="1400" dirty="0"/>
              <a:t>__________________________________________________________________</a:t>
            </a:r>
          </a:p>
        </p:txBody>
      </p:sp>
    </p:spTree>
    <p:extLst>
      <p:ext uri="{BB962C8B-B14F-4D97-AF65-F5344CB8AC3E}">
        <p14:creationId xmlns:p14="http://schemas.microsoft.com/office/powerpoint/2010/main" val="418838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Variables Exercises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954107"/>
          </a:xfrm>
          <a:prstGeom prst="rect">
            <a:avLst/>
          </a:prstGeom>
          <a:noFill/>
        </p:spPr>
        <p:txBody>
          <a:bodyPr wrap="square" rtlCol="0">
            <a:spAutoFit/>
          </a:bodyPr>
          <a:lstStyle/>
          <a:p>
            <a:pPr algn="l"/>
            <a:endParaRPr lang="en-US" sz="1400" dirty="0"/>
          </a:p>
          <a:p>
            <a:pPr algn="l"/>
            <a:r>
              <a:rPr lang="en-US" sz="1400" b="1" dirty="0"/>
              <a:t>Below are four examples of experiments. Underline or highlight what you think the different variables are, then answer the questions on the back.</a:t>
            </a:r>
          </a:p>
          <a:p>
            <a:pPr algn="l"/>
            <a:endParaRPr lang="en-US" sz="1400" dirty="0"/>
          </a:p>
        </p:txBody>
      </p:sp>
      <p:sp>
        <p:nvSpPr>
          <p:cNvPr id="12" name="TextBox 11">
            <a:extLst>
              <a:ext uri="{FF2B5EF4-FFF2-40B4-BE49-F238E27FC236}">
                <a16:creationId xmlns:a16="http://schemas.microsoft.com/office/drawing/2014/main" id="{FF9A4577-6F01-39B3-B607-30DF5A47EBF3}"/>
              </a:ext>
            </a:extLst>
          </p:cNvPr>
          <p:cNvSpPr txBox="1"/>
          <p:nvPr/>
        </p:nvSpPr>
        <p:spPr>
          <a:xfrm>
            <a:off x="189781" y="1722770"/>
            <a:ext cx="3048000" cy="1169551"/>
          </a:xfrm>
          <a:prstGeom prst="rect">
            <a:avLst/>
          </a:prstGeom>
          <a:noFill/>
        </p:spPr>
        <p:txBody>
          <a:bodyPr wrap="square" rtlCol="0">
            <a:spAutoFit/>
          </a:bodyPr>
          <a:lstStyle/>
          <a:p>
            <a:pPr algn="l"/>
            <a:r>
              <a:rPr lang="en-US" sz="1400" dirty="0"/>
              <a:t>A scientist wants to see how much water it takes to make a plant grow. They water one plant once a day, another plant twice a day, and a third plant three times a day.</a:t>
            </a:r>
          </a:p>
        </p:txBody>
      </p:sp>
      <p:pic>
        <p:nvPicPr>
          <p:cNvPr id="2052" name="Picture 4" descr="Botany science projects &amp; experiments - Plant Growth">
            <a:extLst>
              <a:ext uri="{FF2B5EF4-FFF2-40B4-BE49-F238E27FC236}">
                <a16:creationId xmlns:a16="http://schemas.microsoft.com/office/drawing/2014/main" id="{88C7834D-8240-6C8F-7468-38CD8E45FD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155"/>
          <a:stretch/>
        </p:blipFill>
        <p:spPr bwMode="auto">
          <a:xfrm>
            <a:off x="3620219" y="1616085"/>
            <a:ext cx="3048000" cy="13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3A83B5-2755-A5B4-3722-0F12DE8AB0BB}"/>
              </a:ext>
            </a:extLst>
          </p:cNvPr>
          <p:cNvSpPr txBox="1"/>
          <p:nvPr/>
        </p:nvSpPr>
        <p:spPr>
          <a:xfrm>
            <a:off x="3620219" y="3846428"/>
            <a:ext cx="3048000" cy="1169551"/>
          </a:xfrm>
          <a:prstGeom prst="rect">
            <a:avLst/>
          </a:prstGeom>
          <a:noFill/>
        </p:spPr>
        <p:txBody>
          <a:bodyPr wrap="square" rtlCol="0">
            <a:spAutoFit/>
          </a:bodyPr>
          <a:lstStyle/>
          <a:p>
            <a:pPr algn="l"/>
            <a:r>
              <a:rPr lang="en-US" sz="1400" dirty="0"/>
              <a:t>An experimenter wants to see if music affects the ability to concentrate. They have two groups of participants, one group listens to classical music while the other group works in silence.</a:t>
            </a:r>
          </a:p>
        </p:txBody>
      </p:sp>
      <p:sp>
        <p:nvSpPr>
          <p:cNvPr id="13" name="TextBox 12">
            <a:extLst>
              <a:ext uri="{FF2B5EF4-FFF2-40B4-BE49-F238E27FC236}">
                <a16:creationId xmlns:a16="http://schemas.microsoft.com/office/drawing/2014/main" id="{FA9CBF85-A103-10AE-4AD6-A580CB61D1E9}"/>
              </a:ext>
            </a:extLst>
          </p:cNvPr>
          <p:cNvSpPr txBox="1"/>
          <p:nvPr/>
        </p:nvSpPr>
        <p:spPr>
          <a:xfrm>
            <a:off x="189780" y="5861328"/>
            <a:ext cx="3048000" cy="1384995"/>
          </a:xfrm>
          <a:prstGeom prst="rect">
            <a:avLst/>
          </a:prstGeom>
          <a:noFill/>
        </p:spPr>
        <p:txBody>
          <a:bodyPr wrap="square" rtlCol="0">
            <a:spAutoFit/>
          </a:bodyPr>
          <a:lstStyle/>
          <a:p>
            <a:pPr algn="l"/>
            <a:r>
              <a:rPr lang="en-US" sz="1400" dirty="0"/>
              <a:t>A researcher wants to investigate the effect of exercise on heart rate. They ask participants to rest for five minutes and then perform ten jumping jacks. They then measure their heart rate before and after the exercise.</a:t>
            </a:r>
          </a:p>
        </p:txBody>
      </p:sp>
      <p:sp>
        <p:nvSpPr>
          <p:cNvPr id="18" name="TextBox 17">
            <a:extLst>
              <a:ext uri="{FF2B5EF4-FFF2-40B4-BE49-F238E27FC236}">
                <a16:creationId xmlns:a16="http://schemas.microsoft.com/office/drawing/2014/main" id="{CA46745D-5E9E-3026-8CF6-0F16EE9299E9}"/>
              </a:ext>
            </a:extLst>
          </p:cNvPr>
          <p:cNvSpPr txBox="1"/>
          <p:nvPr/>
        </p:nvSpPr>
        <p:spPr>
          <a:xfrm>
            <a:off x="3620219" y="8093744"/>
            <a:ext cx="3048000" cy="1169551"/>
          </a:xfrm>
          <a:prstGeom prst="rect">
            <a:avLst/>
          </a:prstGeom>
          <a:noFill/>
        </p:spPr>
        <p:txBody>
          <a:bodyPr wrap="square" rtlCol="0">
            <a:spAutoFit/>
          </a:bodyPr>
          <a:lstStyle/>
          <a:p>
            <a:pPr algn="l"/>
            <a:r>
              <a:rPr lang="en-US" sz="1400" dirty="0"/>
              <a:t>A scientist wants to see how different colors affect mood. They show participants pictures with different colors and ask them to rate their mood on a scale of 1-10.</a:t>
            </a:r>
          </a:p>
        </p:txBody>
      </p:sp>
      <p:pic>
        <p:nvPicPr>
          <p:cNvPr id="2056" name="Picture 8" descr="2019: Is it OK to listen to music while studying? - University of  Wollongong – UOW">
            <a:extLst>
              <a:ext uri="{FF2B5EF4-FFF2-40B4-BE49-F238E27FC236}">
                <a16:creationId xmlns:a16="http://schemas.microsoft.com/office/drawing/2014/main" id="{8AF26079-73F1-50AB-24B4-D86DBCEAD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093" y="355966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asons Why You Can't Do Jumping Jacks and How to Fix Them | livestrong">
            <a:extLst>
              <a:ext uri="{FF2B5EF4-FFF2-40B4-BE49-F238E27FC236}">
                <a16:creationId xmlns:a16="http://schemas.microsoft.com/office/drawing/2014/main" id="{F11443D8-E334-59FA-96DA-0326B0E73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844" y="5683324"/>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Underrepresented: The Undeniable Link Between Race and Diagnosis,  Treatment, and Wellness">
            <a:extLst>
              <a:ext uri="{FF2B5EF4-FFF2-40B4-BE49-F238E27FC236}">
                <a16:creationId xmlns:a16="http://schemas.microsoft.com/office/drawing/2014/main" id="{27180752-4A4D-A8BE-D873-A2ED9FFCCA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093" y="7806981"/>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66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Variables Exercises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3239219" cy="3290581"/>
          </a:xfrm>
          <a:prstGeom prst="rect">
            <a:avLst/>
          </a:prstGeom>
          <a:noFill/>
        </p:spPr>
        <p:txBody>
          <a:bodyPr wrap="square" numCol="1" rtlCol="0">
            <a:spAutoFit/>
          </a:bodyPr>
          <a:lstStyle/>
          <a:p>
            <a:pPr algn="l">
              <a:lnSpc>
                <a:spcPct val="150000"/>
              </a:lnSpc>
            </a:pPr>
            <a:r>
              <a:rPr lang="en-US" sz="1400" dirty="0"/>
              <a:t>In the first experiment, what was:</a:t>
            </a:r>
          </a:p>
          <a:p>
            <a:pPr marL="342900" indent="-342900">
              <a:lnSpc>
                <a:spcPct val="150000"/>
              </a:lnSpc>
              <a:buFontTx/>
              <a:buAutoNum type="alphaLcParenR"/>
            </a:pPr>
            <a:r>
              <a:rPr lang="en-US" sz="1400" dirty="0"/>
              <a:t>The independent variable?</a:t>
            </a:r>
            <a:br>
              <a:rPr lang="en-US" sz="1400" dirty="0"/>
            </a:br>
            <a:r>
              <a:rPr lang="en-US" sz="1400" dirty="0"/>
              <a:t>______________________________</a:t>
            </a:r>
            <a:br>
              <a:rPr lang="en-US" sz="1400" dirty="0"/>
            </a:br>
            <a:endParaRPr lang="en-US" sz="1400" dirty="0"/>
          </a:p>
          <a:p>
            <a:pPr marL="342900" indent="-342900">
              <a:lnSpc>
                <a:spcPct val="150000"/>
              </a:lnSpc>
              <a:buFontTx/>
              <a:buAutoNum type="alphaLcParenR"/>
            </a:pPr>
            <a:r>
              <a:rPr lang="en-US" sz="1400" dirty="0"/>
              <a:t>The dependent variable?</a:t>
            </a:r>
            <a:br>
              <a:rPr lang="en-US" sz="1400" dirty="0"/>
            </a:br>
            <a:r>
              <a:rPr lang="en-US" sz="1400" dirty="0"/>
              <a:t>______________________________</a:t>
            </a:r>
            <a:br>
              <a:rPr lang="en-US" sz="1400" dirty="0"/>
            </a:br>
            <a:endParaRPr lang="en-US" sz="1400" dirty="0"/>
          </a:p>
          <a:p>
            <a:pPr marL="342900" indent="-342900">
              <a:lnSpc>
                <a:spcPct val="150000"/>
              </a:lnSpc>
              <a:buFontTx/>
              <a:buAutoNum type="alphaLcParenR"/>
            </a:pPr>
            <a:r>
              <a:rPr lang="en-US" sz="1400" dirty="0"/>
              <a:t>Two controlled variables?</a:t>
            </a:r>
            <a:br>
              <a:rPr lang="en-US" sz="1400" dirty="0"/>
            </a:br>
            <a:r>
              <a:rPr lang="en-US" sz="1400" dirty="0"/>
              <a:t>______________________________</a:t>
            </a:r>
            <a:br>
              <a:rPr lang="en-US" sz="1400" dirty="0"/>
            </a:br>
            <a:r>
              <a:rPr lang="en-US" sz="1400" dirty="0"/>
              <a:t>______________________________</a:t>
            </a:r>
          </a:p>
        </p:txBody>
      </p:sp>
      <p:sp>
        <p:nvSpPr>
          <p:cNvPr id="3" name="TextBox 2">
            <a:extLst>
              <a:ext uri="{FF2B5EF4-FFF2-40B4-BE49-F238E27FC236}">
                <a16:creationId xmlns:a16="http://schemas.microsoft.com/office/drawing/2014/main" id="{02A709F2-F959-BB31-118A-27481990F5E8}"/>
              </a:ext>
            </a:extLst>
          </p:cNvPr>
          <p:cNvSpPr txBox="1"/>
          <p:nvPr/>
        </p:nvSpPr>
        <p:spPr>
          <a:xfrm>
            <a:off x="189781" y="5132953"/>
            <a:ext cx="3239219" cy="3290581"/>
          </a:xfrm>
          <a:prstGeom prst="rect">
            <a:avLst/>
          </a:prstGeom>
          <a:noFill/>
        </p:spPr>
        <p:txBody>
          <a:bodyPr wrap="square" numCol="1" rtlCol="0">
            <a:spAutoFit/>
          </a:bodyPr>
          <a:lstStyle/>
          <a:p>
            <a:pPr algn="l">
              <a:lnSpc>
                <a:spcPct val="150000"/>
              </a:lnSpc>
            </a:pPr>
            <a:r>
              <a:rPr lang="en-US" sz="1400" dirty="0"/>
              <a:t>In the third experiment, what was:</a:t>
            </a:r>
          </a:p>
          <a:p>
            <a:pPr marL="342900" indent="-342900">
              <a:lnSpc>
                <a:spcPct val="150000"/>
              </a:lnSpc>
              <a:buFontTx/>
              <a:buAutoNum type="alphaLcParenR"/>
            </a:pPr>
            <a:r>
              <a:rPr lang="en-US" sz="1400" dirty="0"/>
              <a:t>The independent variable?</a:t>
            </a:r>
            <a:br>
              <a:rPr lang="en-US" sz="1400" dirty="0"/>
            </a:br>
            <a:r>
              <a:rPr lang="en-US" sz="1400" dirty="0"/>
              <a:t>______________________________</a:t>
            </a:r>
            <a:br>
              <a:rPr lang="en-US" sz="1400" dirty="0"/>
            </a:br>
            <a:endParaRPr lang="en-US" sz="1400" dirty="0"/>
          </a:p>
          <a:p>
            <a:pPr marL="342900" indent="-342900">
              <a:lnSpc>
                <a:spcPct val="150000"/>
              </a:lnSpc>
              <a:buFontTx/>
              <a:buAutoNum type="alphaLcParenR"/>
            </a:pPr>
            <a:r>
              <a:rPr lang="en-US" sz="1400" dirty="0"/>
              <a:t>The dependent variable?</a:t>
            </a:r>
            <a:br>
              <a:rPr lang="en-US" sz="1400" dirty="0"/>
            </a:br>
            <a:r>
              <a:rPr lang="en-US" sz="1400" dirty="0"/>
              <a:t>______________________________</a:t>
            </a:r>
            <a:br>
              <a:rPr lang="en-US" sz="1400" dirty="0"/>
            </a:br>
            <a:endParaRPr lang="en-US" sz="1400" dirty="0"/>
          </a:p>
          <a:p>
            <a:pPr marL="342900" indent="-342900">
              <a:lnSpc>
                <a:spcPct val="150000"/>
              </a:lnSpc>
              <a:buFontTx/>
              <a:buAutoNum type="alphaLcParenR"/>
            </a:pPr>
            <a:r>
              <a:rPr lang="en-US" sz="1400" dirty="0"/>
              <a:t>Two controlled variables?</a:t>
            </a:r>
            <a:br>
              <a:rPr lang="en-US" sz="1400" dirty="0"/>
            </a:br>
            <a:r>
              <a:rPr lang="en-US" sz="1400" dirty="0"/>
              <a:t>______________________________</a:t>
            </a:r>
            <a:br>
              <a:rPr lang="en-US" sz="1400" dirty="0"/>
            </a:br>
            <a:r>
              <a:rPr lang="en-US" sz="1400" dirty="0"/>
              <a:t>______________________________</a:t>
            </a:r>
          </a:p>
        </p:txBody>
      </p:sp>
      <p:sp>
        <p:nvSpPr>
          <p:cNvPr id="4" name="TextBox 3">
            <a:extLst>
              <a:ext uri="{FF2B5EF4-FFF2-40B4-BE49-F238E27FC236}">
                <a16:creationId xmlns:a16="http://schemas.microsoft.com/office/drawing/2014/main" id="{EC2F4E6F-7458-C04C-BE6B-4CB47D47B833}"/>
              </a:ext>
            </a:extLst>
          </p:cNvPr>
          <p:cNvSpPr txBox="1"/>
          <p:nvPr/>
        </p:nvSpPr>
        <p:spPr>
          <a:xfrm>
            <a:off x="3429000" y="768663"/>
            <a:ext cx="3239219" cy="3290581"/>
          </a:xfrm>
          <a:prstGeom prst="rect">
            <a:avLst/>
          </a:prstGeom>
          <a:noFill/>
        </p:spPr>
        <p:txBody>
          <a:bodyPr wrap="square" numCol="1" rtlCol="0">
            <a:spAutoFit/>
          </a:bodyPr>
          <a:lstStyle/>
          <a:p>
            <a:pPr algn="l">
              <a:lnSpc>
                <a:spcPct val="150000"/>
              </a:lnSpc>
            </a:pPr>
            <a:r>
              <a:rPr lang="en-US" sz="1400" dirty="0"/>
              <a:t>In the second experiment, what was:</a:t>
            </a:r>
          </a:p>
          <a:p>
            <a:pPr marL="342900" indent="-342900">
              <a:lnSpc>
                <a:spcPct val="150000"/>
              </a:lnSpc>
              <a:buFontTx/>
              <a:buAutoNum type="alphaLcParenR"/>
            </a:pPr>
            <a:r>
              <a:rPr lang="en-US" sz="1400" dirty="0"/>
              <a:t>The independent variable?</a:t>
            </a:r>
            <a:br>
              <a:rPr lang="en-US" sz="1400" dirty="0"/>
            </a:br>
            <a:r>
              <a:rPr lang="en-US" sz="1400" dirty="0"/>
              <a:t>______________________________</a:t>
            </a:r>
            <a:br>
              <a:rPr lang="en-US" sz="1400" dirty="0"/>
            </a:br>
            <a:endParaRPr lang="en-US" sz="1400" dirty="0"/>
          </a:p>
          <a:p>
            <a:pPr marL="342900" indent="-342900">
              <a:lnSpc>
                <a:spcPct val="150000"/>
              </a:lnSpc>
              <a:buFontTx/>
              <a:buAutoNum type="alphaLcParenR"/>
            </a:pPr>
            <a:r>
              <a:rPr lang="en-US" sz="1400" dirty="0"/>
              <a:t>The dependent variable?</a:t>
            </a:r>
            <a:br>
              <a:rPr lang="en-US" sz="1400" dirty="0"/>
            </a:br>
            <a:r>
              <a:rPr lang="en-US" sz="1400" dirty="0"/>
              <a:t>______________________________</a:t>
            </a:r>
            <a:br>
              <a:rPr lang="en-US" sz="1400" dirty="0"/>
            </a:br>
            <a:endParaRPr lang="en-US" sz="1400" dirty="0"/>
          </a:p>
          <a:p>
            <a:pPr marL="342900" indent="-342900">
              <a:lnSpc>
                <a:spcPct val="150000"/>
              </a:lnSpc>
              <a:buFontTx/>
              <a:buAutoNum type="alphaLcParenR"/>
            </a:pPr>
            <a:r>
              <a:rPr lang="en-US" sz="1400" dirty="0"/>
              <a:t>Two controlled variables?</a:t>
            </a:r>
            <a:br>
              <a:rPr lang="en-US" sz="1400" dirty="0"/>
            </a:br>
            <a:r>
              <a:rPr lang="en-US" sz="1400" dirty="0"/>
              <a:t>______________________________</a:t>
            </a:r>
            <a:br>
              <a:rPr lang="en-US" sz="1400" dirty="0"/>
            </a:br>
            <a:r>
              <a:rPr lang="en-US" sz="1400" dirty="0"/>
              <a:t>______________________________</a:t>
            </a:r>
          </a:p>
        </p:txBody>
      </p:sp>
      <p:sp>
        <p:nvSpPr>
          <p:cNvPr id="5" name="TextBox 4">
            <a:extLst>
              <a:ext uri="{FF2B5EF4-FFF2-40B4-BE49-F238E27FC236}">
                <a16:creationId xmlns:a16="http://schemas.microsoft.com/office/drawing/2014/main" id="{C605CD0D-90D7-5DDB-0056-0A7B6DD16ED2}"/>
              </a:ext>
            </a:extLst>
          </p:cNvPr>
          <p:cNvSpPr txBox="1"/>
          <p:nvPr/>
        </p:nvSpPr>
        <p:spPr>
          <a:xfrm>
            <a:off x="3429000" y="5132953"/>
            <a:ext cx="3239219" cy="3290581"/>
          </a:xfrm>
          <a:prstGeom prst="rect">
            <a:avLst/>
          </a:prstGeom>
          <a:noFill/>
        </p:spPr>
        <p:txBody>
          <a:bodyPr wrap="square" numCol="1" rtlCol="0">
            <a:spAutoFit/>
          </a:bodyPr>
          <a:lstStyle/>
          <a:p>
            <a:pPr algn="l">
              <a:lnSpc>
                <a:spcPct val="150000"/>
              </a:lnSpc>
            </a:pPr>
            <a:r>
              <a:rPr lang="en-US" sz="1400" dirty="0"/>
              <a:t>In the fourth experiment, what was:</a:t>
            </a:r>
          </a:p>
          <a:p>
            <a:pPr marL="342900" indent="-342900">
              <a:lnSpc>
                <a:spcPct val="150000"/>
              </a:lnSpc>
              <a:buFontTx/>
              <a:buAutoNum type="alphaLcParenR"/>
            </a:pPr>
            <a:r>
              <a:rPr lang="en-US" sz="1400" dirty="0"/>
              <a:t>The independent variable?</a:t>
            </a:r>
            <a:br>
              <a:rPr lang="en-US" sz="1400" dirty="0"/>
            </a:br>
            <a:r>
              <a:rPr lang="en-US" sz="1400" dirty="0"/>
              <a:t>______________________________</a:t>
            </a:r>
            <a:br>
              <a:rPr lang="en-US" sz="1400" dirty="0"/>
            </a:br>
            <a:endParaRPr lang="en-US" sz="1400" dirty="0"/>
          </a:p>
          <a:p>
            <a:pPr marL="342900" indent="-342900">
              <a:lnSpc>
                <a:spcPct val="150000"/>
              </a:lnSpc>
              <a:buFontTx/>
              <a:buAutoNum type="alphaLcParenR"/>
            </a:pPr>
            <a:r>
              <a:rPr lang="en-US" sz="1400" dirty="0"/>
              <a:t>The dependent variable?</a:t>
            </a:r>
            <a:br>
              <a:rPr lang="en-US" sz="1400" dirty="0"/>
            </a:br>
            <a:r>
              <a:rPr lang="en-US" sz="1400" dirty="0"/>
              <a:t>______________________________</a:t>
            </a:r>
            <a:br>
              <a:rPr lang="en-US" sz="1400" dirty="0"/>
            </a:br>
            <a:endParaRPr lang="en-US" sz="1400" dirty="0"/>
          </a:p>
          <a:p>
            <a:pPr marL="342900" indent="-342900">
              <a:lnSpc>
                <a:spcPct val="150000"/>
              </a:lnSpc>
              <a:buFontTx/>
              <a:buAutoNum type="alphaLcParenR"/>
            </a:pPr>
            <a:r>
              <a:rPr lang="en-US" sz="1400" dirty="0"/>
              <a:t>Two controlled variables?</a:t>
            </a:r>
            <a:br>
              <a:rPr lang="en-US" sz="1400" dirty="0"/>
            </a:br>
            <a:r>
              <a:rPr lang="en-US" sz="1400" dirty="0"/>
              <a:t>______________________________</a:t>
            </a:r>
            <a:br>
              <a:rPr lang="en-US" sz="1400" dirty="0"/>
            </a:br>
            <a:r>
              <a:rPr lang="en-US" sz="1400" dirty="0"/>
              <a:t>______________________________</a:t>
            </a:r>
          </a:p>
        </p:txBody>
      </p:sp>
      <p:pic>
        <p:nvPicPr>
          <p:cNvPr id="7" name="Picture 4" descr="Botany science projects &amp; experiments - Plant Growth">
            <a:extLst>
              <a:ext uri="{FF2B5EF4-FFF2-40B4-BE49-F238E27FC236}">
                <a16:creationId xmlns:a16="http://schemas.microsoft.com/office/drawing/2014/main" id="{73FC0B82-2AED-9107-FF00-B894B1E2E2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155"/>
          <a:stretch/>
        </p:blipFill>
        <p:spPr bwMode="auto">
          <a:xfrm>
            <a:off x="711964" y="4143299"/>
            <a:ext cx="2194849" cy="9958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2019: Is it OK to listen to music while studying? - University of  Wollongong – UOW">
            <a:extLst>
              <a:ext uri="{FF2B5EF4-FFF2-40B4-BE49-F238E27FC236}">
                <a16:creationId xmlns:a16="http://schemas.microsoft.com/office/drawing/2014/main" id="{5A301EB5-D089-311F-DEFB-A9F3F08CB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016" y="4143299"/>
            <a:ext cx="1487185" cy="9896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Reasons Why You Can't Do Jumping Jacks and How to Fix Them | livestrong">
            <a:extLst>
              <a:ext uri="{FF2B5EF4-FFF2-40B4-BE49-F238E27FC236}">
                <a16:creationId xmlns:a16="http://schemas.microsoft.com/office/drawing/2014/main" id="{6C155C84-CACD-AE7E-61D0-617B8F682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795" y="8507589"/>
            <a:ext cx="1487185" cy="9896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Underrepresented: The Undeniable Link Between Race and Diagnosis,  Treatment, and Wellness">
            <a:extLst>
              <a:ext uri="{FF2B5EF4-FFF2-40B4-BE49-F238E27FC236}">
                <a16:creationId xmlns:a16="http://schemas.microsoft.com/office/drawing/2014/main" id="{05225B85-E3A4-DBD2-8CC7-C656B49249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016" y="8507589"/>
            <a:ext cx="1490106" cy="991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51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D9C34E2-DF09-4A29-A49F-13FE58C1B37F}"/>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443D2575-A819-4854-B9C2-A1438FAD437A}">
  <ds:schemaRefs>
    <ds:schemaRef ds:uri="http://purl.org/dc/dcmitype/"/>
    <ds:schemaRef ds:uri="http://schemas.microsoft.com/office/infopath/2007/PartnerControl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0c951ba1-d84e-473b-8db8-3836ef03ec08"/>
    <ds:schemaRef ds:uri="e5872429-2769-4697-beab-80c9ae205fa8"/>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51</TotalTime>
  <Words>658</Words>
  <Application>Microsoft Office PowerPoint</Application>
  <PresentationFormat>A4 Paper (210x297 mm)</PresentationFormat>
  <Paragraphs>58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1</cp:revision>
  <dcterms:created xsi:type="dcterms:W3CDTF">2023-03-21T11:52:51Z</dcterms:created>
  <dcterms:modified xsi:type="dcterms:W3CDTF">2023-03-21T12:44:29Z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