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9" r:id="rId2"/>
    <p:sldId id="260" r:id="rId3"/>
    <p:sldId id="261" r:id="rId4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E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8" autoAdjust="0"/>
    <p:restoredTop sz="86986" autoAdjust="0"/>
  </p:normalViewPr>
  <p:slideViewPr>
    <p:cSldViewPr snapToGrid="0">
      <p:cViewPr varScale="1">
        <p:scale>
          <a:sx n="89" d="100"/>
          <a:sy n="89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56438-C2BA-4162-A866-6659C47FB4B9}" type="datetimeFigureOut">
              <a:rPr lang="en-AU" smtClean="0"/>
              <a:t>1/04/2023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58191-A890-4425-95C5-46D2E3E298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29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58191-A890-4425-95C5-46D2E3E298E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1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58191-A890-4425-95C5-46D2E3E298E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90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1FB-3C47-4BE8-9BE9-A959285EC7FF}" type="datetimeFigureOut">
              <a:rPr lang="en-AU" smtClean="0"/>
              <a:t>1/04/2023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75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1FB-3C47-4BE8-9BE9-A959285EC7FF}" type="datetimeFigureOut">
              <a:rPr lang="en-AU" smtClean="0"/>
              <a:t>1/04/2023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833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1FB-3C47-4BE8-9BE9-A959285EC7FF}" type="datetimeFigureOut">
              <a:rPr lang="en-AU" smtClean="0"/>
              <a:t>1/04/2023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87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1FB-3C47-4BE8-9BE9-A959285EC7FF}" type="datetimeFigureOut">
              <a:rPr lang="en-AU" smtClean="0"/>
              <a:t>1/04/2023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57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1FB-3C47-4BE8-9BE9-A959285EC7FF}" type="datetimeFigureOut">
              <a:rPr lang="en-AU" smtClean="0"/>
              <a:t>1/04/2023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769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1FB-3C47-4BE8-9BE9-A959285EC7FF}" type="datetimeFigureOut">
              <a:rPr lang="en-AU" smtClean="0"/>
              <a:t>1/04/2023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867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1FB-3C47-4BE8-9BE9-A959285EC7FF}" type="datetimeFigureOut">
              <a:rPr lang="en-AU" smtClean="0"/>
              <a:t>1/04/2023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24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1FB-3C47-4BE8-9BE9-A959285EC7FF}" type="datetimeFigureOut">
              <a:rPr lang="en-AU" smtClean="0"/>
              <a:t>1/04/2023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62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1FB-3C47-4BE8-9BE9-A959285EC7FF}" type="datetimeFigureOut">
              <a:rPr lang="en-AU" smtClean="0"/>
              <a:t>1/04/2023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266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1FB-3C47-4BE8-9BE9-A959285EC7FF}" type="datetimeFigureOut">
              <a:rPr lang="en-AU" smtClean="0"/>
              <a:t>1/04/2023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43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1FB-3C47-4BE8-9BE9-A959285EC7FF}" type="datetimeFigureOut">
              <a:rPr lang="en-AU" smtClean="0"/>
              <a:t>1/04/2023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16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B1FB-3C47-4BE8-9BE9-A959285EC7FF}" type="datetimeFigureOut">
              <a:rPr lang="en-AU" smtClean="0"/>
              <a:t>1/04/2023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37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B4B075-102F-B8FD-8E44-C8710C2431E3}"/>
              </a:ext>
            </a:extLst>
          </p:cNvPr>
          <p:cNvSpPr/>
          <p:nvPr/>
        </p:nvSpPr>
        <p:spPr>
          <a:xfrm>
            <a:off x="4068524" y="139700"/>
            <a:ext cx="2816908" cy="329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_________________________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3DEF0-9EE9-C5EF-88B5-E687E04F161B}"/>
              </a:ext>
            </a:extLst>
          </p:cNvPr>
          <p:cNvSpPr/>
          <p:nvPr/>
        </p:nvSpPr>
        <p:spPr>
          <a:xfrm>
            <a:off x="114272" y="139699"/>
            <a:ext cx="3954252" cy="329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Scientific Plotting – Column Graphs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5CE94E-E928-2C8D-D346-F616595D843A}"/>
              </a:ext>
            </a:extLst>
          </p:cNvPr>
          <p:cNvSpPr/>
          <p:nvPr/>
        </p:nvSpPr>
        <p:spPr>
          <a:xfrm>
            <a:off x="114271" y="482243"/>
            <a:ext cx="6556035" cy="1003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A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Q1.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veterinary nurse kept a record of the animals they treated on Wednesday. Complete the column graph below. Include the axis labels.</a:t>
            </a: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 part of their research, an ecological surveyor is determining the number of frogs in an area that is proposed for development. The data below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summarises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types and numbers of frogs that they have counted. Draw a column graph to display this data.</a:t>
            </a: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03C4E-281A-07EE-20E8-60EC9D74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3" y="7075180"/>
            <a:ext cx="1447545" cy="222198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6E9123-0592-0391-AB99-91EFCAD0D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89309"/>
              </p:ext>
            </p:extLst>
          </p:nvPr>
        </p:nvGraphicFramePr>
        <p:xfrm>
          <a:off x="237198" y="961657"/>
          <a:ext cx="1854200" cy="1819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6822379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8978478"/>
                    </a:ext>
                  </a:extLst>
                </a:gridCol>
              </a:tblGrid>
              <a:tr h="771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animals treated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5875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Dogs</a:t>
                      </a:r>
                      <a:endParaRPr lang="en-AU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7884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Cats</a:t>
                      </a:r>
                      <a:endParaRPr lang="en-AU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055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Birds</a:t>
                      </a:r>
                      <a:endParaRPr lang="en-AU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9367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Fish</a:t>
                      </a:r>
                      <a:endParaRPr lang="en-AU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7210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Rabbit</a:t>
                      </a:r>
                      <a:endParaRPr lang="en-AU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8689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D017B2-597A-E16E-761A-F1A1C120B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61021"/>
              </p:ext>
            </p:extLst>
          </p:nvPr>
        </p:nvGraphicFramePr>
        <p:xfrm>
          <a:off x="127000" y="4857175"/>
          <a:ext cx="2386343" cy="2058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0364">
                  <a:extLst>
                    <a:ext uri="{9D8B030D-6E8A-4147-A177-3AD203B41FA5}">
                      <a16:colId xmlns:a16="http://schemas.microsoft.com/office/drawing/2014/main" val="3801794762"/>
                    </a:ext>
                  </a:extLst>
                </a:gridCol>
                <a:gridCol w="1175979">
                  <a:extLst>
                    <a:ext uri="{9D8B030D-6E8A-4147-A177-3AD203B41FA5}">
                      <a16:colId xmlns:a16="http://schemas.microsoft.com/office/drawing/2014/main" val="4001318767"/>
                    </a:ext>
                  </a:extLst>
                </a:gridCol>
              </a:tblGrid>
              <a:tr h="382133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Frog</a:t>
                      </a:r>
                      <a:endParaRPr lang="en-AU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 Number of Frogs in Area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91966"/>
                  </a:ext>
                </a:extLst>
              </a:tr>
              <a:tr h="364032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Australian green tree frog</a:t>
                      </a:r>
                      <a:endParaRPr lang="en-AU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211</a:t>
                      </a:r>
                      <a:endParaRPr lang="en-AU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004544"/>
                  </a:ext>
                </a:extLst>
              </a:tr>
              <a:tr h="364032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Eastern dwarf tree frog</a:t>
                      </a:r>
                      <a:endParaRPr lang="en-AU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473</a:t>
                      </a:r>
                      <a:endParaRPr lang="en-AU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50721"/>
                  </a:ext>
                </a:extLst>
              </a:tr>
              <a:tr h="201122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Striped rocket frog</a:t>
                      </a:r>
                      <a:endParaRPr lang="en-AU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426</a:t>
                      </a:r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804024"/>
                  </a:ext>
                </a:extLst>
              </a:tr>
              <a:tr h="201122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Dainty green tree frog</a:t>
                      </a:r>
                      <a:endParaRPr lang="en-AU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en-AU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08553"/>
                  </a:ext>
                </a:extLst>
              </a:tr>
              <a:tr h="201122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Ranoidea chloris</a:t>
                      </a:r>
                      <a:endParaRPr lang="en-AU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476</a:t>
                      </a:r>
                      <a:endParaRPr lang="en-AU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556979"/>
                  </a:ext>
                </a:extLst>
              </a:tr>
              <a:tr h="201122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Cane toad</a:t>
                      </a:r>
                      <a:endParaRPr lang="en-AU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354</a:t>
                      </a:r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79108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E9CACDB-E726-630D-EDEE-C88913BA5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606" y="961657"/>
            <a:ext cx="4591927" cy="30596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912661-F8E4-5D67-1661-1A6CBD4BE0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b="3594"/>
          <a:stretch/>
        </p:blipFill>
        <p:spPr>
          <a:xfrm>
            <a:off x="2576843" y="4869373"/>
            <a:ext cx="4218043" cy="437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45CE94E-E928-2C8D-D346-F616595D843A}"/>
              </a:ext>
            </a:extLst>
          </p:cNvPr>
          <p:cNvSpPr/>
          <p:nvPr/>
        </p:nvSpPr>
        <p:spPr>
          <a:xfrm>
            <a:off x="150982" y="97930"/>
            <a:ext cx="6556035" cy="1003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A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Q3.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optometrist is doing research on the glasses prescriptions of the customers who have come in to get their eyes tested. This data collected after one week is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summarised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table below. Plot the data as a column graph.</a:t>
            </a:r>
          </a:p>
          <a:p>
            <a:pPr algn="just"/>
            <a:r>
              <a:rPr lang="en-A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74BCF9-F560-5FF1-BC5D-A007B91A3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1237"/>
              </p:ext>
            </p:extLst>
          </p:nvPr>
        </p:nvGraphicFramePr>
        <p:xfrm>
          <a:off x="267207" y="821014"/>
          <a:ext cx="3302000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790">
                  <a:extLst>
                    <a:ext uri="{9D8B030D-6E8A-4147-A177-3AD203B41FA5}">
                      <a16:colId xmlns:a16="http://schemas.microsoft.com/office/drawing/2014/main" val="1575729036"/>
                    </a:ext>
                  </a:extLst>
                </a:gridCol>
                <a:gridCol w="1627210">
                  <a:extLst>
                    <a:ext uri="{9D8B030D-6E8A-4147-A177-3AD203B41FA5}">
                      <a16:colId xmlns:a16="http://schemas.microsoft.com/office/drawing/2014/main" val="3390118005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Glasses Prescription</a:t>
                      </a:r>
                      <a:endParaRPr lang="en-AU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People</a:t>
                      </a:r>
                      <a:endParaRPr lang="en-AU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140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 1.5</a:t>
                      </a:r>
                      <a:endParaRPr lang="en-AU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AU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262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Between 1.5 and 2.5</a:t>
                      </a:r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AU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31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Between 2.5 and 3.5</a:t>
                      </a:r>
                      <a:endParaRPr lang="en-AU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AU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1176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Between 3.5 and 4.5</a:t>
                      </a:r>
                      <a:endParaRPr lang="en-AU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AU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430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Between 4.5 and 5.5</a:t>
                      </a:r>
                      <a:endParaRPr lang="en-AU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761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Between 5.5 and 6.5</a:t>
                      </a:r>
                      <a:endParaRPr lang="en-AU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AU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1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 6.5</a:t>
                      </a:r>
                      <a:endParaRPr lang="en-AU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AU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94724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9D878D7-5B22-7A27-7256-8E93E016D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866" y="2878720"/>
            <a:ext cx="6206266" cy="62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0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15B2E-4220-8636-61E7-778F96C3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380" y="1"/>
            <a:ext cx="3574619" cy="41921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4D8445-46D4-D6BC-EA3F-62C43D1FF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2149"/>
            <a:ext cx="6858000" cy="5643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7DC623-DA18-5750-6913-8FB271264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67" y="168812"/>
            <a:ext cx="3166013" cy="23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4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DDEAA64-D617-4B65-9825-394D170DA32A}"/>
</file>

<file path=customXml/itemProps2.xml><?xml version="1.0" encoding="utf-8"?>
<ds:datastoreItem xmlns:ds="http://schemas.openxmlformats.org/officeDocument/2006/customXml" ds:itemID="{BADC85F8-DD85-4A9A-97C5-EFAFE8ACC56A}"/>
</file>

<file path=customXml/itemProps3.xml><?xml version="1.0" encoding="utf-8"?>
<ds:datastoreItem xmlns:ds="http://schemas.openxmlformats.org/officeDocument/2006/customXml" ds:itemID="{95DADA25-C393-4C55-B065-0F21E6E30F0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413</TotalTime>
  <Words>220</Words>
  <Application>Microsoft Office PowerPoint</Application>
  <PresentationFormat>A4 Paper (210x297 mm)</PresentationFormat>
  <Paragraphs>185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 Mark [Southern River College]</dc:creator>
  <cp:lastModifiedBy>BAKER Mark [Southern River College]</cp:lastModifiedBy>
  <cp:revision>22</cp:revision>
  <cp:lastPrinted>2023-03-24T02:49:50Z</cp:lastPrinted>
  <dcterms:created xsi:type="dcterms:W3CDTF">2023-01-25T04:26:59Z</dcterms:created>
  <dcterms:modified xsi:type="dcterms:W3CDTF">2023-04-01T06:41:30Z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