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60" r:id="rId3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>
        <p:scale>
          <a:sx n="100" d="100"/>
          <a:sy n="100" d="100"/>
        </p:scale>
        <p:origin x="124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332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429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45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14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25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027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2580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5999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688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860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923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BF60-93D5-43D5-BB57-67FCA4424CC8}" type="datetimeFigureOut">
              <a:rPr lang="en-AU" smtClean="0"/>
              <a:t>15/11/2023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9AD5-FA5F-42D5-A213-CE912693183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920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D6CA1A2-7185-7109-FE48-116CBF9D0A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798" t="66174" r="33341" b="927"/>
          <a:stretch/>
        </p:blipFill>
        <p:spPr>
          <a:xfrm>
            <a:off x="6534758" y="3515693"/>
            <a:ext cx="2589469" cy="25924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59E272-BEE4-04E7-37CC-8A8DF591A6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706" t="33155" r="33266" b="33095"/>
          <a:stretch/>
        </p:blipFill>
        <p:spPr>
          <a:xfrm>
            <a:off x="6559706" y="755075"/>
            <a:ext cx="2411453" cy="2391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E2C2D-AB76-CC6A-007D-170EC6F485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972" b="66250"/>
          <a:stretch/>
        </p:blipFill>
        <p:spPr>
          <a:xfrm>
            <a:off x="127358" y="755075"/>
            <a:ext cx="2434302" cy="24144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2DA979-B3BC-2B26-FDC7-DDF3C8152C5B}"/>
              </a:ext>
            </a:extLst>
          </p:cNvPr>
          <p:cNvSpPr/>
          <p:nvPr/>
        </p:nvSpPr>
        <p:spPr>
          <a:xfrm>
            <a:off x="-1864360" y="-17780"/>
            <a:ext cx="634746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Scientific Plotting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D6AD7-4FAD-E05E-06D8-D956F2213BD7}"/>
              </a:ext>
            </a:extLst>
          </p:cNvPr>
          <p:cNvSpPr/>
          <p:nvPr/>
        </p:nvSpPr>
        <p:spPr>
          <a:xfrm>
            <a:off x="4318000" y="-56677"/>
            <a:ext cx="634746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dirty="0">
                <a:solidFill>
                  <a:schemeClr val="tx1"/>
                </a:solidFill>
              </a:rPr>
              <a:t>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7CEC2-3014-DC4A-2DEE-DFABF44B9D48}"/>
              </a:ext>
            </a:extLst>
          </p:cNvPr>
          <p:cNvSpPr/>
          <p:nvPr/>
        </p:nvSpPr>
        <p:spPr>
          <a:xfrm>
            <a:off x="169802" y="346385"/>
            <a:ext cx="634746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>
                <a:solidFill>
                  <a:schemeClr val="tx1"/>
                </a:solidFill>
              </a:rPr>
              <a:t>Remember each graph needs a </a:t>
            </a:r>
            <a:r>
              <a:rPr lang="en-AU" sz="1200" b="1" dirty="0">
                <a:solidFill>
                  <a:schemeClr val="tx1"/>
                </a:solidFill>
              </a:rPr>
              <a:t>title</a:t>
            </a:r>
            <a:r>
              <a:rPr lang="en-AU" sz="1200" dirty="0">
                <a:solidFill>
                  <a:schemeClr val="tx1"/>
                </a:solidFill>
              </a:rPr>
              <a:t>, </a:t>
            </a:r>
            <a:r>
              <a:rPr lang="en-AU" sz="1200" b="1" dirty="0">
                <a:solidFill>
                  <a:schemeClr val="tx1"/>
                </a:solidFill>
              </a:rPr>
              <a:t>axis titles </a:t>
            </a:r>
            <a:r>
              <a:rPr lang="en-AU" sz="1200" dirty="0">
                <a:solidFill>
                  <a:schemeClr val="tx1"/>
                </a:solidFill>
              </a:rPr>
              <a:t>with </a:t>
            </a:r>
            <a:r>
              <a:rPr lang="en-AU" sz="1200" b="1" dirty="0">
                <a:solidFill>
                  <a:schemeClr val="tx1"/>
                </a:solidFill>
              </a:rPr>
              <a:t>units</a:t>
            </a:r>
            <a:r>
              <a:rPr lang="en-AU" sz="1200" dirty="0">
                <a:solidFill>
                  <a:schemeClr val="tx1"/>
                </a:solidFill>
              </a:rPr>
              <a:t>, </a:t>
            </a:r>
            <a:r>
              <a:rPr lang="en-AU" sz="1200" b="1" dirty="0">
                <a:solidFill>
                  <a:schemeClr val="tx1"/>
                </a:solidFill>
              </a:rPr>
              <a:t>consistent scales </a:t>
            </a:r>
            <a:r>
              <a:rPr lang="en-AU" sz="1200" dirty="0">
                <a:solidFill>
                  <a:schemeClr val="tx1"/>
                </a:solidFill>
              </a:rPr>
              <a:t>and </a:t>
            </a:r>
            <a:r>
              <a:rPr lang="en-AU" sz="1200" b="1" dirty="0">
                <a:solidFill>
                  <a:schemeClr val="tx1"/>
                </a:solidFill>
              </a:rPr>
              <a:t>plotted data</a:t>
            </a:r>
            <a:r>
              <a:rPr lang="en-AU" sz="1200" dirty="0">
                <a:solidFill>
                  <a:schemeClr val="tx1"/>
                </a:solidFill>
              </a:rPr>
              <a:t>.</a:t>
            </a:r>
          </a:p>
          <a:p>
            <a:r>
              <a:rPr lang="en-AU" sz="1200" dirty="0">
                <a:solidFill>
                  <a:schemeClr val="tx1"/>
                </a:solidFill>
              </a:rPr>
              <a:t>For each graph below, identify what is missing or incorrect. Fix it if you can.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0777F5-7DD1-0213-7B8A-039F885AA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28" r="31944" b="68379"/>
          <a:stretch/>
        </p:blipFill>
        <p:spPr>
          <a:xfrm>
            <a:off x="3188365" y="3549905"/>
            <a:ext cx="2589469" cy="240635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E637BB-2F59-40E6-27D0-BBE80717B12B}"/>
              </a:ext>
            </a:extLst>
          </p:cNvPr>
          <p:cNvSpPr/>
          <p:nvPr/>
        </p:nvSpPr>
        <p:spPr>
          <a:xfrm>
            <a:off x="164117" y="3053857"/>
            <a:ext cx="1232596" cy="32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b="1" dirty="0">
                <a:solidFill>
                  <a:schemeClr val="tx1"/>
                </a:solidFill>
              </a:rPr>
              <a:t>What is wrong?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A9B8E-5C9C-B368-A8B3-85A1639FEDA4}"/>
              </a:ext>
            </a:extLst>
          </p:cNvPr>
          <p:cNvSpPr/>
          <p:nvPr/>
        </p:nvSpPr>
        <p:spPr>
          <a:xfrm>
            <a:off x="173874" y="6179205"/>
            <a:ext cx="1232596" cy="32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b="1" dirty="0">
                <a:solidFill>
                  <a:schemeClr val="tx1"/>
                </a:solidFill>
              </a:rPr>
              <a:t>What is wrong?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54BCBD7-DB1D-E94C-3B5E-B83B4496C400}"/>
              </a:ext>
            </a:extLst>
          </p:cNvPr>
          <p:cNvSpPr/>
          <p:nvPr/>
        </p:nvSpPr>
        <p:spPr>
          <a:xfrm>
            <a:off x="3343532" y="6152126"/>
            <a:ext cx="1232596" cy="32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b="1" dirty="0">
                <a:solidFill>
                  <a:schemeClr val="tx1"/>
                </a:solidFill>
              </a:rPr>
              <a:t>What is wrong?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3A4D18-0994-608C-5597-6D244C37C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922" y="807024"/>
            <a:ext cx="2434302" cy="233981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A8D658-70A2-691C-E2E2-901C3079AB3C}"/>
              </a:ext>
            </a:extLst>
          </p:cNvPr>
          <p:cNvSpPr/>
          <p:nvPr/>
        </p:nvSpPr>
        <p:spPr>
          <a:xfrm>
            <a:off x="3082660" y="3053857"/>
            <a:ext cx="1232596" cy="32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b="1" dirty="0">
                <a:solidFill>
                  <a:schemeClr val="tx1"/>
                </a:solidFill>
              </a:rPr>
              <a:t>What is wrong?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80A05D-398B-06C2-D92C-07D971D1D07F}"/>
              </a:ext>
            </a:extLst>
          </p:cNvPr>
          <p:cNvSpPr/>
          <p:nvPr/>
        </p:nvSpPr>
        <p:spPr>
          <a:xfrm>
            <a:off x="6596897" y="3053857"/>
            <a:ext cx="1232596" cy="32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b="1" dirty="0">
                <a:solidFill>
                  <a:schemeClr val="tx1"/>
                </a:solidFill>
              </a:rPr>
              <a:t>What is wrong?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F20D26-A1D4-37A4-A469-3234237B58F5}"/>
              </a:ext>
            </a:extLst>
          </p:cNvPr>
          <p:cNvSpPr/>
          <p:nvPr/>
        </p:nvSpPr>
        <p:spPr>
          <a:xfrm>
            <a:off x="6620665" y="6179205"/>
            <a:ext cx="1232596" cy="320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100" b="1" dirty="0">
                <a:solidFill>
                  <a:schemeClr val="tx1"/>
                </a:solidFill>
              </a:rPr>
              <a:t>What is wrong?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213E0DD-9F18-4FC1-F267-637E428611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972" t="33279" b="34029"/>
          <a:stretch/>
        </p:blipFill>
        <p:spPr>
          <a:xfrm>
            <a:off x="87388" y="3575993"/>
            <a:ext cx="2589469" cy="24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29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82DA979-B3BC-2B26-FDC7-DDF3C8152C5B}"/>
              </a:ext>
            </a:extLst>
          </p:cNvPr>
          <p:cNvSpPr/>
          <p:nvPr/>
        </p:nvSpPr>
        <p:spPr>
          <a:xfrm>
            <a:off x="-1864360" y="-17780"/>
            <a:ext cx="634746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u="sng" dirty="0">
                <a:solidFill>
                  <a:schemeClr val="tx1"/>
                </a:solidFill>
              </a:rPr>
              <a:t>Scientific Plotting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47CEC2-3014-DC4A-2DEE-DFABF44B9D48}"/>
              </a:ext>
            </a:extLst>
          </p:cNvPr>
          <p:cNvSpPr/>
          <p:nvPr/>
        </p:nvSpPr>
        <p:spPr>
          <a:xfrm>
            <a:off x="169802" y="346385"/>
            <a:ext cx="634746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>
                <a:solidFill>
                  <a:schemeClr val="tx1"/>
                </a:solidFill>
              </a:rPr>
              <a:t>Answer the questions using the graph below: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C57AB-DB4D-A9E7-0492-F23D1FE619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1" t="4725" r="7301"/>
          <a:stretch/>
        </p:blipFill>
        <p:spPr>
          <a:xfrm>
            <a:off x="230737" y="645160"/>
            <a:ext cx="4802738" cy="39203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E58D008-12B2-539C-C392-94AB8BF5FF6D}"/>
              </a:ext>
            </a:extLst>
          </p:cNvPr>
          <p:cNvSpPr/>
          <p:nvPr/>
        </p:nvSpPr>
        <p:spPr>
          <a:xfrm>
            <a:off x="5051608" y="424180"/>
            <a:ext cx="468459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>
                <a:solidFill>
                  <a:schemeClr val="tx1"/>
                </a:solidFill>
              </a:rPr>
              <a:t>1) Describe how distance travelled changes as the mass of cart increases.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53DF93-D2ED-93F0-80E9-8CBEC0E5E8F2}"/>
              </a:ext>
            </a:extLst>
          </p:cNvPr>
          <p:cNvSpPr/>
          <p:nvPr/>
        </p:nvSpPr>
        <p:spPr>
          <a:xfrm>
            <a:off x="5051608" y="1443355"/>
            <a:ext cx="4684590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>
                <a:solidFill>
                  <a:schemeClr val="tx1"/>
                </a:solidFill>
              </a:rPr>
              <a:t>2) How far did the 1kg cart travel on the bench?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3) How far did the 2.5kg cart travel on the carpet?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4) How far did the 3.5kg cart travel on the bench?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5) Using the line of best fit, how far would you expect a 1.75 kg cart travel on the bench?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6) A cart travelled 3.5m on the carpet. Using the line of best fit, what mass would you expect the cart to have?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D5055A-65CA-E456-6F3E-22395B6D54F9}"/>
              </a:ext>
            </a:extLst>
          </p:cNvPr>
          <p:cNvSpPr/>
          <p:nvPr/>
        </p:nvSpPr>
        <p:spPr>
          <a:xfrm>
            <a:off x="237942" y="4643333"/>
            <a:ext cx="8490315" cy="44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200" dirty="0">
                <a:solidFill>
                  <a:schemeClr val="tx1"/>
                </a:solidFill>
              </a:rPr>
              <a:t>7) Describe how the results are different between bench and carpet.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8) Why might the cart travel different amounts when it is on different surfaces?</a:t>
            </a:r>
          </a:p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endParaRPr lang="en-AU" sz="1200" dirty="0">
              <a:solidFill>
                <a:schemeClr val="tx1"/>
              </a:solidFill>
            </a:endParaRPr>
          </a:p>
          <a:p>
            <a:r>
              <a:rPr lang="en-AU" sz="1200" dirty="0">
                <a:solidFill>
                  <a:schemeClr val="tx1"/>
                </a:solidFill>
              </a:rPr>
              <a:t>9) Why it is better to use a scatter plot for this data instead of a column plot?</a:t>
            </a:r>
            <a:br>
              <a:rPr lang="en-AU" sz="1200" dirty="0">
                <a:solidFill>
                  <a:schemeClr val="tx1"/>
                </a:solidFill>
              </a:rPr>
            </a:br>
            <a:endParaRPr lang="en-A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423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F501C17-DE85-422D-A611-C81B588E4AD5}"/>
</file>

<file path=customXml/itemProps2.xml><?xml version="1.0" encoding="utf-8"?>
<ds:datastoreItem xmlns:ds="http://schemas.openxmlformats.org/officeDocument/2006/customXml" ds:itemID="{8EE1FEFF-C284-405D-99ED-073DA4448531}"/>
</file>

<file path=customXml/itemProps3.xml><?xml version="1.0" encoding="utf-8"?>
<ds:datastoreItem xmlns:ds="http://schemas.openxmlformats.org/officeDocument/2006/customXml" ds:itemID="{4F1949BF-4C5F-4D7E-8952-C5B92B00A9EF}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</TotalTime>
  <Words>227</Words>
  <Application>Microsoft Office PowerPoint</Application>
  <PresentationFormat>A4 Paper (210x297 mm)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BAKER Mark [Southern River College]</dc:creator>
  <cp:lastModifiedBy>BAKER Mark [Southern River College]</cp:lastModifiedBy>
  <cp:revision>1</cp:revision>
  <dcterms:created xsi:type="dcterms:W3CDTF">2023-11-15T01:11:28Z</dcterms:created>
  <dcterms:modified xsi:type="dcterms:W3CDTF">2023-11-15T01:48:59Z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