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32" r:id="rId4"/>
    <p:sldMasterId id="2147484274" r:id="rId5"/>
  </p:sldMasterIdLst>
  <p:notesMasterIdLst>
    <p:notesMasterId r:id="rId19"/>
  </p:notesMasterIdLst>
  <p:handoutMasterIdLst>
    <p:handoutMasterId r:id="rId20"/>
  </p:handoutMasterIdLst>
  <p:sldIdLst>
    <p:sldId id="426" r:id="rId6"/>
    <p:sldId id="425" r:id="rId7"/>
    <p:sldId id="427" r:id="rId8"/>
    <p:sldId id="428" r:id="rId9"/>
    <p:sldId id="434" r:id="rId10"/>
    <p:sldId id="430" r:id="rId11"/>
    <p:sldId id="435" r:id="rId12"/>
    <p:sldId id="429" r:id="rId13"/>
    <p:sldId id="436" r:id="rId14"/>
    <p:sldId id="431" r:id="rId15"/>
    <p:sldId id="432" r:id="rId16"/>
    <p:sldId id="437" r:id="rId17"/>
    <p:sldId id="43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elle Buss" initials="MB"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CA58"/>
    <a:srgbClr val="2E546D"/>
    <a:srgbClr val="692B7D"/>
    <a:srgbClr val="472A50"/>
    <a:srgbClr val="6E407C"/>
    <a:srgbClr val="2F556E"/>
    <a:srgbClr val="A672B6"/>
    <a:srgbClr val="FFFFFF"/>
    <a:srgbClr val="7E498E"/>
    <a:srgbClr val="94CB8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50" autoAdjust="0"/>
    <p:restoredTop sz="85588" autoAdjust="0"/>
  </p:normalViewPr>
  <p:slideViewPr>
    <p:cSldViewPr snapToGrid="0" snapToObjects="1">
      <p:cViewPr varScale="1">
        <p:scale>
          <a:sx n="118" d="100"/>
          <a:sy n="118" d="100"/>
        </p:scale>
        <p:origin x="144" y="26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7" d="100"/>
          <a:sy n="77" d="100"/>
        </p:scale>
        <p:origin x="2592"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8E4B7C-96ED-E449-9693-B655C4671F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28D809C4-E54C-A54E-B9F4-56C375E0D8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53AD932-3578-6E4B-810C-4CF7533A98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A9B4CA-DA29-0849-8519-4B81F4CE08AD}" type="slidenum">
              <a:rPr lang="en-US" smtClean="0"/>
              <a:t>‹#›</a:t>
            </a:fld>
            <a:endParaRPr lang="en-US"/>
          </a:p>
        </p:txBody>
      </p:sp>
      <p:sp>
        <p:nvSpPr>
          <p:cNvPr id="6" name="Date Placeholder 5">
            <a:extLst>
              <a:ext uri="{FF2B5EF4-FFF2-40B4-BE49-F238E27FC236}">
                <a16:creationId xmlns:a16="http://schemas.microsoft.com/office/drawing/2014/main" id="{27115A18-6E6E-F748-9363-1DB667F2522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89F1C8-9A67-204B-8DB6-6C2E5B2C92D6}" type="datetimeFigureOut">
              <a:rPr lang="en-US" smtClean="0"/>
              <a:t>2/13/2023</a:t>
            </a:fld>
            <a:endParaRPr lang="en-US"/>
          </a:p>
        </p:txBody>
      </p:sp>
    </p:spTree>
    <p:extLst>
      <p:ext uri="{BB962C8B-B14F-4D97-AF65-F5344CB8AC3E}">
        <p14:creationId xmlns:p14="http://schemas.microsoft.com/office/powerpoint/2010/main" val="1631531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AAB6C6-360D-448E-B12B-FCD285160A81}" type="datetimeFigureOut">
              <a:rPr lang="en-AU" smtClean="0"/>
              <a:t>13/02/2023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B756B8-97A8-4FA1-B26A-2500BA5D4D05}" type="slidenum">
              <a:rPr lang="en-AU" smtClean="0"/>
              <a:t>‹#›</a:t>
            </a:fld>
            <a:endParaRPr lang="en-AU"/>
          </a:p>
        </p:txBody>
      </p:sp>
    </p:spTree>
    <p:extLst>
      <p:ext uri="{BB962C8B-B14F-4D97-AF65-F5344CB8AC3E}">
        <p14:creationId xmlns:p14="http://schemas.microsoft.com/office/powerpoint/2010/main" val="1866448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R) Daily Edit">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1572219" cy="515262"/>
          </a:xfrm>
          <a:prstGeom prst="rect">
            <a:avLst/>
          </a:prstGeom>
          <a:solidFill>
            <a:srgbClr val="692B7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Daily Edit</a:t>
            </a:r>
          </a:p>
        </p:txBody>
      </p:sp>
      <p:sp>
        <p:nvSpPr>
          <p:cNvPr id="6" name="TextBox 5">
            <a:extLst>
              <a:ext uri="{FF2B5EF4-FFF2-40B4-BE49-F238E27FC236}">
                <a16:creationId xmlns:a16="http://schemas.microsoft.com/office/drawing/2014/main" id="{8BA40631-C083-AD47-B428-316584A39680}"/>
              </a:ext>
            </a:extLst>
          </p:cNvPr>
          <p:cNvSpPr txBox="1"/>
          <p:nvPr userDrawn="1"/>
        </p:nvSpPr>
        <p:spPr>
          <a:xfrm>
            <a:off x="1867437" y="208655"/>
            <a:ext cx="10004958" cy="515263"/>
          </a:xfrm>
          <a:prstGeom prst="rect">
            <a:avLst/>
          </a:prstGeom>
          <a:noFill/>
          <a:ln>
            <a:noFill/>
          </a:ln>
        </p:spPr>
        <p:txBody>
          <a:bodyPr wrap="square" rtlCol="0" anchor="ctr">
            <a:normAutofit/>
          </a:bodyPr>
          <a:lstStyle/>
          <a:p>
            <a:r>
              <a:rPr lang="en-US" sz="2400" b="1" i="0" dirty="0">
                <a:solidFill>
                  <a:srgbClr val="692B7D"/>
                </a:solidFill>
                <a:latin typeface="Century Gothic" panose="020B0502020202020204" pitchFamily="34" charset="0"/>
                <a:cs typeface="Futura Medium" panose="020B0602020204020303" pitchFamily="34" charset="-79"/>
              </a:rPr>
              <a:t>Sit down and begin this task immediately.</a:t>
            </a:r>
          </a:p>
        </p:txBody>
      </p:sp>
      <p:sp>
        <p:nvSpPr>
          <p:cNvPr id="7" name="Text Placeholder 6">
            <a:extLst>
              <a:ext uri="{FF2B5EF4-FFF2-40B4-BE49-F238E27FC236}">
                <a16:creationId xmlns:a16="http://schemas.microsoft.com/office/drawing/2014/main" id="{BF35187B-F1B6-6642-9304-A94B5E4C924F}"/>
              </a:ext>
            </a:extLst>
          </p:cNvPr>
          <p:cNvSpPr>
            <a:spLocks noGrp="1"/>
          </p:cNvSpPr>
          <p:nvPr>
            <p:ph type="body" sz="quarter" idx="10" hasCustomPrompt="1"/>
          </p:nvPr>
        </p:nvSpPr>
        <p:spPr>
          <a:xfrm>
            <a:off x="399245" y="780837"/>
            <a:ext cx="11359166" cy="1112357"/>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Explain what students need to do.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
        <p:nvSpPr>
          <p:cNvPr id="10" name="Text Placeholder 6">
            <a:extLst>
              <a:ext uri="{FF2B5EF4-FFF2-40B4-BE49-F238E27FC236}">
                <a16:creationId xmlns:a16="http://schemas.microsoft.com/office/drawing/2014/main" id="{93AE7A03-206B-7848-A477-7A841FF720DA}"/>
              </a:ext>
            </a:extLst>
          </p:cNvPr>
          <p:cNvSpPr>
            <a:spLocks noGrp="1"/>
          </p:cNvSpPr>
          <p:nvPr>
            <p:ph type="body" sz="quarter" idx="11" hasCustomPrompt="1"/>
          </p:nvPr>
        </p:nvSpPr>
        <p:spPr>
          <a:xfrm>
            <a:off x="399245" y="2066578"/>
            <a:ext cx="11359166" cy="4385737"/>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Enter in your task</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Tree>
    <p:extLst>
      <p:ext uri="{BB962C8B-B14F-4D97-AF65-F5344CB8AC3E}">
        <p14:creationId xmlns:p14="http://schemas.microsoft.com/office/powerpoint/2010/main" val="671043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 Apply">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5CFC19F9-C449-6E4C-AC32-E587C71AC835}"/>
              </a:ext>
            </a:extLst>
          </p:cNvPr>
          <p:cNvSpPr txBox="1"/>
          <p:nvPr userDrawn="1"/>
        </p:nvSpPr>
        <p:spPr>
          <a:xfrm>
            <a:off x="295275" y="219714"/>
            <a:ext cx="1533525" cy="352426"/>
          </a:xfrm>
          <a:prstGeom prst="rect">
            <a:avLst/>
          </a:prstGeom>
          <a:solidFill>
            <a:srgbClr val="692B7D"/>
          </a:solidFill>
        </p:spPr>
        <p:txBody>
          <a:bodyPr wrap="square" rtlCol="0" anchor="ctr">
            <a:noAutofit/>
          </a:bodyPr>
          <a:lstStyle/>
          <a:p>
            <a:pPr algn="l"/>
            <a:r>
              <a:rPr lang="en-US" sz="1600" b="1" i="0" dirty="0">
                <a:solidFill>
                  <a:srgbClr val="FBCA58"/>
                </a:solidFill>
                <a:latin typeface="Century Gothic" panose="020B0502020202020204" pitchFamily="34" charset="0"/>
                <a:cs typeface="Futura Medium" panose="020B0602020204020303" pitchFamily="34" charset="-79"/>
              </a:rPr>
              <a:t>Apply</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chemeClr val="bg1"/>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7" name="Text Placeholder 6">
            <a:extLst>
              <a:ext uri="{FF2B5EF4-FFF2-40B4-BE49-F238E27FC236}">
                <a16:creationId xmlns:a16="http://schemas.microsoft.com/office/drawing/2014/main" id="{68A31BEC-9629-5845-BC1B-A05D57DC0304}"/>
              </a:ext>
            </a:extLst>
          </p:cNvPr>
          <p:cNvSpPr>
            <a:spLocks noGrp="1"/>
          </p:cNvSpPr>
          <p:nvPr>
            <p:ph type="body" sz="quarter" idx="10" hasCustomPrompt="1"/>
          </p:nvPr>
        </p:nvSpPr>
        <p:spPr>
          <a:xfrm>
            <a:off x="399245" y="685599"/>
            <a:ext cx="8954305" cy="1985962"/>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Quickly check that all students can still complete the previous steps learnt.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Tree>
    <p:extLst>
      <p:ext uri="{BB962C8B-B14F-4D97-AF65-F5344CB8AC3E}">
        <p14:creationId xmlns:p14="http://schemas.microsoft.com/office/powerpoint/2010/main" val="3028238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R)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1779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EI) Activate Prior Knowledge">
    <p:spTree>
      <p:nvGrpSpPr>
        <p:cNvPr id="1" name=""/>
        <p:cNvGrpSpPr/>
        <p:nvPr/>
      </p:nvGrpSpPr>
      <p:grpSpPr>
        <a:xfrm>
          <a:off x="0" y="0"/>
          <a:ext cx="0" cy="0"/>
          <a:chOff x="0" y="0"/>
          <a:chExt cx="0" cy="0"/>
        </a:xfrm>
      </p:grpSpPr>
      <p:sp>
        <p:nvSpPr>
          <p:cNvPr id="38" name="Text Placeholder 37">
            <a:extLst>
              <a:ext uri="{FF2B5EF4-FFF2-40B4-BE49-F238E27FC236}">
                <a16:creationId xmlns:a16="http://schemas.microsoft.com/office/drawing/2014/main" id="{1E0C5E22-25B1-3743-B18A-9111EBF90486}"/>
              </a:ext>
            </a:extLst>
          </p:cNvPr>
          <p:cNvSpPr>
            <a:spLocks noGrp="1"/>
          </p:cNvSpPr>
          <p:nvPr>
            <p:ph type="body" sz="quarter" idx="14" hasCustomPrompt="1"/>
          </p:nvPr>
        </p:nvSpPr>
        <p:spPr>
          <a:xfrm>
            <a:off x="295275" y="215154"/>
            <a:ext cx="9282113" cy="375396"/>
          </a:xfrm>
          <a:prstGeom prst="rect">
            <a:avLst/>
          </a:prstGeom>
          <a:solidFill>
            <a:srgbClr val="692B7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43" name="TextBox 42">
            <a:extLst>
              <a:ext uri="{FF2B5EF4-FFF2-40B4-BE49-F238E27FC236}">
                <a16:creationId xmlns:a16="http://schemas.microsoft.com/office/drawing/2014/main" id="{5CFC19F9-C449-6E4C-AC32-E587C71AC835}"/>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692B7D"/>
                </a:solidFill>
                <a:latin typeface="Century Gothic" panose="020B0502020202020204" pitchFamily="34" charset="0"/>
                <a:cs typeface="Futura Medium" panose="020B0602020204020303" pitchFamily="34" charset="-79"/>
              </a:rPr>
              <a:t>Activate Prior Knowledge</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chemeClr val="bg1"/>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10" name="Text Placeholder 9">
            <a:extLst>
              <a:ext uri="{FF2B5EF4-FFF2-40B4-BE49-F238E27FC236}">
                <a16:creationId xmlns:a16="http://schemas.microsoft.com/office/drawing/2014/main" id="{3A872705-675F-C243-9643-639EE2D96A8C}"/>
              </a:ext>
            </a:extLst>
          </p:cNvPr>
          <p:cNvSpPr>
            <a:spLocks noGrp="1"/>
          </p:cNvSpPr>
          <p:nvPr>
            <p:ph type="body" sz="quarter" idx="15" hasCustomPrompt="1"/>
          </p:nvPr>
        </p:nvSpPr>
        <p:spPr>
          <a:xfrm>
            <a:off x="390524" y="965946"/>
            <a:ext cx="9091613" cy="307181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b="1" i="0">
                <a:latin typeface="Century Gothic" panose="020B0502020202020204" pitchFamily="34" charset="0"/>
              </a:defRPr>
            </a:lvl1pPr>
          </a:lstStyle>
          <a:p>
            <a:pPr lvl="0"/>
            <a:r>
              <a:rPr lang="en-US" dirty="0"/>
              <a:t>Link previous learning, or a universal experience, to the topic being studied taught.  For example, key concepts already learnt in this unit, or something we all do in our lives that will connect to the learning.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a:p>
            <a:pPr lvl="0"/>
            <a:endParaRPr lang="en-US" dirty="0"/>
          </a:p>
        </p:txBody>
      </p:sp>
    </p:spTree>
    <p:extLst>
      <p:ext uri="{BB962C8B-B14F-4D97-AF65-F5344CB8AC3E}">
        <p14:creationId xmlns:p14="http://schemas.microsoft.com/office/powerpoint/2010/main" val="2220285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eneric Title Slide">
    <p:bg>
      <p:bgPr>
        <a:solidFill>
          <a:schemeClr val="bg1"/>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601508" cy="2929609"/>
          </a:xfrm>
          <a:prstGeom prst="rect">
            <a:avLst/>
          </a:prstGeom>
          <a:solidFill>
            <a:srgbClr val="2E546D"/>
          </a:solidFill>
          <a:ln>
            <a:noFill/>
          </a:ln>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A statement describing what the students will be able to do by the end of the lesson.</a:t>
            </a:r>
          </a:p>
        </p:txBody>
      </p:sp>
      <p:sp>
        <p:nvSpPr>
          <p:cNvPr id="3" name="Text Placeholder 2">
            <a:extLst>
              <a:ext uri="{FF2B5EF4-FFF2-40B4-BE49-F238E27FC236}">
                <a16:creationId xmlns:a16="http://schemas.microsoft.com/office/drawing/2014/main" id="{35918694-72DD-404C-BFE2-AE8FDFB6A47D}"/>
              </a:ext>
            </a:extLst>
          </p:cNvPr>
          <p:cNvSpPr>
            <a:spLocks noGrp="1"/>
          </p:cNvSpPr>
          <p:nvPr>
            <p:ph type="body" sz="quarter" idx="11" hasCustomPrompt="1"/>
          </p:nvPr>
        </p:nvSpPr>
        <p:spPr>
          <a:xfrm>
            <a:off x="295219" y="1019162"/>
            <a:ext cx="2630862" cy="538162"/>
          </a:xfrm>
          <a:prstGeom prst="rect">
            <a:avLst/>
          </a:prstGeom>
          <a:solidFill>
            <a:srgbClr val="2E546D"/>
          </a:solidFill>
        </p:spPr>
        <p:txBody>
          <a:bodyPr/>
          <a:lstStyle>
            <a:lvl1pPr marL="0" indent="0">
              <a:buNone/>
              <a:defRPr sz="3200" b="0"/>
            </a:lvl1pPr>
          </a:lstStyle>
          <a:p>
            <a:r>
              <a:rPr lang="en-US" sz="2800" b="1" i="0" dirty="0">
                <a:solidFill>
                  <a:srgbClr val="FBCA58"/>
                </a:solidFill>
                <a:latin typeface="Century Gothic" panose="020B0502020202020204" pitchFamily="34" charset="0"/>
                <a:cs typeface="Futura Medium" panose="020B0602020204020303" pitchFamily="34" charset="-79"/>
              </a:rPr>
              <a:t>Learning Goal</a:t>
            </a:r>
          </a:p>
        </p:txBody>
      </p:sp>
    </p:spTree>
    <p:extLst>
      <p:ext uri="{BB962C8B-B14F-4D97-AF65-F5344CB8AC3E}">
        <p14:creationId xmlns:p14="http://schemas.microsoft.com/office/powerpoint/2010/main" val="2370218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eneric Content Slide">
    <p:spTree>
      <p:nvGrpSpPr>
        <p:cNvPr id="1" name=""/>
        <p:cNvGrpSpPr/>
        <p:nvPr/>
      </p:nvGrpSpPr>
      <p:grpSpPr>
        <a:xfrm>
          <a:off x="0" y="0"/>
          <a:ext cx="0" cy="0"/>
          <a:chOff x="0" y="0"/>
          <a:chExt cx="0" cy="0"/>
        </a:xfrm>
      </p:grpSpPr>
      <p:sp>
        <p:nvSpPr>
          <p:cNvPr id="7" name="Text Placeholder 37">
            <a:extLst>
              <a:ext uri="{FF2B5EF4-FFF2-40B4-BE49-F238E27FC236}">
                <a16:creationId xmlns:a16="http://schemas.microsoft.com/office/drawing/2014/main" id="{D052CD39-86C7-5E45-A279-441BFB974E3D}"/>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FC000"/>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21" name="TextBox 20">
            <a:extLst>
              <a:ext uri="{FF2B5EF4-FFF2-40B4-BE49-F238E27FC236}">
                <a16:creationId xmlns:a16="http://schemas.microsoft.com/office/drawing/2014/main" id="{8057D734-81AA-2049-8345-B99B4BA91645}"/>
              </a:ext>
            </a:extLst>
          </p:cNvPr>
          <p:cNvSpPr txBox="1"/>
          <p:nvPr userDrawn="1"/>
        </p:nvSpPr>
        <p:spPr>
          <a:xfrm>
            <a:off x="10042358" y="866274"/>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11" name="Text Placeholder 2">
            <a:extLst>
              <a:ext uri="{FF2B5EF4-FFF2-40B4-BE49-F238E27FC236}">
                <a16:creationId xmlns:a16="http://schemas.microsoft.com/office/drawing/2014/main" id="{BF86EC76-57E7-3945-83DB-9E6A331BE196}"/>
              </a:ext>
            </a:extLst>
          </p:cNvPr>
          <p:cNvSpPr>
            <a:spLocks noGrp="1"/>
          </p:cNvSpPr>
          <p:nvPr>
            <p:ph type="body" sz="quarter" idx="15" hasCustomPrompt="1"/>
          </p:nvPr>
        </p:nvSpPr>
        <p:spPr>
          <a:xfrm>
            <a:off x="397668" y="991704"/>
            <a:ext cx="9077325" cy="1971676"/>
          </a:xfrm>
          <a:prstGeom prst="rect">
            <a:avLst/>
          </a:prstGeom>
        </p:spPr>
        <p:txBody>
          <a:bodyPr/>
          <a:lstStyle>
            <a:lvl1pPr marL="0" indent="0">
              <a:buNone/>
              <a:defRPr sz="2800" b="1" i="0">
                <a:latin typeface="Century Gothic" panose="020B0502020202020204" pitchFamily="34" charset="0"/>
              </a:defRPr>
            </a:lvl1pPr>
          </a:lstStyle>
          <a:p>
            <a:pPr lvl="0"/>
            <a:r>
              <a:rPr lang="en-US" dirty="0"/>
              <a:t>Explain to the students why the learning of this content is important. </a:t>
            </a:r>
          </a:p>
          <a:p>
            <a:pPr lvl="0"/>
            <a:endParaRPr lang="en-US" dirty="0"/>
          </a:p>
          <a:p>
            <a:pPr lvl="0"/>
            <a:r>
              <a:rPr lang="en-US" dirty="0"/>
              <a:t>Click to add text. Delete textbox if unneeded. </a:t>
            </a:r>
          </a:p>
        </p:txBody>
      </p:sp>
      <p:sp>
        <p:nvSpPr>
          <p:cNvPr id="5" name="Text Placeholder 4">
            <a:extLst>
              <a:ext uri="{FF2B5EF4-FFF2-40B4-BE49-F238E27FC236}">
                <a16:creationId xmlns:a16="http://schemas.microsoft.com/office/drawing/2014/main" id="{26005884-EA56-4A5F-8C82-1956C2ADF2F8}"/>
              </a:ext>
            </a:extLst>
          </p:cNvPr>
          <p:cNvSpPr>
            <a:spLocks noGrp="1"/>
          </p:cNvSpPr>
          <p:nvPr>
            <p:ph type="body" sz="quarter" idx="17" hasCustomPrompt="1"/>
          </p:nvPr>
        </p:nvSpPr>
        <p:spPr>
          <a:xfrm>
            <a:off x="295275" y="595269"/>
            <a:ext cx="3779478" cy="319722"/>
          </a:xfrm>
          <a:prstGeom prst="rect">
            <a:avLst/>
          </a:prstGeom>
          <a:solidFill>
            <a:srgbClr val="FBCA58"/>
          </a:solidFill>
        </p:spPr>
        <p:txBody>
          <a:bodyPr/>
          <a:lstStyle>
            <a:lvl1pPr marL="0" indent="0">
              <a:buNone/>
              <a:defRPr sz="1600" b="1">
                <a:solidFill>
                  <a:srgbClr val="2E546D"/>
                </a:solidFill>
                <a:latin typeface="+mj-lt"/>
              </a:defRPr>
            </a:lvl1pPr>
            <a:lvl2pPr>
              <a:defRPr sz="1800"/>
            </a:lvl2pPr>
            <a:lvl3pPr>
              <a:defRPr sz="1600"/>
            </a:lvl3pPr>
            <a:lvl4pPr>
              <a:defRPr sz="1400"/>
            </a:lvl4pPr>
            <a:lvl5pPr>
              <a:defRPr sz="1400"/>
            </a:lvl5pPr>
          </a:lstStyle>
          <a:p>
            <a:pPr lvl="0"/>
            <a:r>
              <a:rPr lang="en-US" dirty="0"/>
              <a:t>Type Subheading here</a:t>
            </a:r>
          </a:p>
        </p:txBody>
      </p:sp>
    </p:spTree>
    <p:extLst>
      <p:ext uri="{BB962C8B-B14F-4D97-AF65-F5344CB8AC3E}">
        <p14:creationId xmlns:p14="http://schemas.microsoft.com/office/powerpoint/2010/main" val="3485279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646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 Now">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1572219" cy="515262"/>
          </a:xfrm>
          <a:prstGeom prst="rect">
            <a:avLst/>
          </a:prstGeom>
          <a:solidFill>
            <a:srgbClr val="2E546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Do Now</a:t>
            </a:r>
          </a:p>
        </p:txBody>
      </p:sp>
      <p:sp>
        <p:nvSpPr>
          <p:cNvPr id="6" name="TextBox 5">
            <a:extLst>
              <a:ext uri="{FF2B5EF4-FFF2-40B4-BE49-F238E27FC236}">
                <a16:creationId xmlns:a16="http://schemas.microsoft.com/office/drawing/2014/main" id="{8BA40631-C083-AD47-B428-316584A39680}"/>
              </a:ext>
            </a:extLst>
          </p:cNvPr>
          <p:cNvSpPr txBox="1"/>
          <p:nvPr userDrawn="1"/>
        </p:nvSpPr>
        <p:spPr>
          <a:xfrm>
            <a:off x="1867437" y="224237"/>
            <a:ext cx="10004958" cy="499682"/>
          </a:xfrm>
          <a:prstGeom prst="rect">
            <a:avLst/>
          </a:prstGeom>
          <a:solidFill>
            <a:schemeClr val="bg1"/>
          </a:solidFill>
          <a:ln>
            <a:noFill/>
          </a:ln>
        </p:spPr>
        <p:txBody>
          <a:bodyPr wrap="square" rtlCol="0" anchor="ctr">
            <a:normAutofit/>
          </a:bodyPr>
          <a:lstStyle/>
          <a:p>
            <a:r>
              <a:rPr lang="en-US" sz="2400" b="1" i="0" dirty="0">
                <a:solidFill>
                  <a:srgbClr val="23566C"/>
                </a:solidFill>
                <a:latin typeface="Century Gothic" panose="020B0502020202020204" pitchFamily="34" charset="0"/>
                <a:cs typeface="Futura Medium" panose="020B0602020204020303" pitchFamily="34" charset="-79"/>
              </a:rPr>
              <a:t>Sit down and begin this task immediately.</a:t>
            </a:r>
          </a:p>
        </p:txBody>
      </p:sp>
      <p:sp>
        <p:nvSpPr>
          <p:cNvPr id="7" name="Text Placeholder 6">
            <a:extLst>
              <a:ext uri="{FF2B5EF4-FFF2-40B4-BE49-F238E27FC236}">
                <a16:creationId xmlns:a16="http://schemas.microsoft.com/office/drawing/2014/main" id="{BF35187B-F1B6-6642-9304-A94B5E4C924F}"/>
              </a:ext>
            </a:extLst>
          </p:cNvPr>
          <p:cNvSpPr>
            <a:spLocks noGrp="1"/>
          </p:cNvSpPr>
          <p:nvPr>
            <p:ph type="body" sz="quarter" idx="10" hasCustomPrompt="1"/>
          </p:nvPr>
        </p:nvSpPr>
        <p:spPr>
          <a:xfrm>
            <a:off x="399245" y="780837"/>
            <a:ext cx="11359166" cy="1112357"/>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Explain what students need to do.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
        <p:nvSpPr>
          <p:cNvPr id="10" name="Text Placeholder 6">
            <a:extLst>
              <a:ext uri="{FF2B5EF4-FFF2-40B4-BE49-F238E27FC236}">
                <a16:creationId xmlns:a16="http://schemas.microsoft.com/office/drawing/2014/main" id="{93AE7A03-206B-7848-A477-7A841FF720DA}"/>
              </a:ext>
            </a:extLst>
          </p:cNvPr>
          <p:cNvSpPr>
            <a:spLocks noGrp="1"/>
          </p:cNvSpPr>
          <p:nvPr>
            <p:ph type="body" sz="quarter" idx="11" hasCustomPrompt="1"/>
          </p:nvPr>
        </p:nvSpPr>
        <p:spPr>
          <a:xfrm>
            <a:off x="399245" y="2066578"/>
            <a:ext cx="11359166" cy="4385737"/>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Enter in your task</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Tree>
    <p:extLst>
      <p:ext uri="{BB962C8B-B14F-4D97-AF65-F5344CB8AC3E}">
        <p14:creationId xmlns:p14="http://schemas.microsoft.com/office/powerpoint/2010/main" val="409273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I) Learning Goal Setup">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B610586-1121-E545-B9A3-243F30D950DD}"/>
              </a:ext>
            </a:extLst>
          </p:cNvPr>
          <p:cNvSpPr txBox="1"/>
          <p:nvPr userDrawn="1"/>
        </p:nvSpPr>
        <p:spPr>
          <a:xfrm>
            <a:off x="295218" y="1011383"/>
            <a:ext cx="2364855" cy="538446"/>
          </a:xfrm>
          <a:prstGeom prst="rect">
            <a:avLst/>
          </a:prstGeom>
          <a:solidFill>
            <a:srgbClr val="2E546D"/>
          </a:solidFill>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Learning Goal</a:t>
            </a:r>
          </a:p>
        </p:txBody>
      </p:sp>
      <p:sp>
        <p:nvSpPr>
          <p:cNvPr id="9" name="TextBox 8">
            <a:extLst>
              <a:ext uri="{FF2B5EF4-FFF2-40B4-BE49-F238E27FC236}">
                <a16:creationId xmlns:a16="http://schemas.microsoft.com/office/drawing/2014/main" id="{DF9C2B4A-0943-CC42-BE38-4F715F7CAA2B}"/>
              </a:ext>
            </a:extLst>
          </p:cNvPr>
          <p:cNvSpPr txBox="1"/>
          <p:nvPr userDrawn="1"/>
        </p:nvSpPr>
        <p:spPr>
          <a:xfrm>
            <a:off x="517951" y="4565193"/>
            <a:ext cx="2734700" cy="1947917"/>
          </a:xfrm>
          <a:prstGeom prst="rect">
            <a:avLst/>
          </a:prstGeom>
          <a:noFill/>
        </p:spPr>
        <p:txBody>
          <a:bodyPr wrap="square" tIns="180000" rtlCol="0" anchor="t">
            <a:normAutofit/>
          </a:bodyPr>
          <a:lstStyle/>
          <a:p>
            <a:r>
              <a:rPr lang="en-US" sz="3600" b="1" i="0" dirty="0">
                <a:solidFill>
                  <a:srgbClr val="2E546D"/>
                </a:solidFill>
                <a:latin typeface="Calibri" panose="020F0502020204030204" pitchFamily="34" charset="0"/>
                <a:cs typeface="Calibri" panose="020F0502020204030204" pitchFamily="34" charset="0"/>
              </a:rPr>
              <a:t>Think </a:t>
            </a:r>
          </a:p>
          <a:p>
            <a:r>
              <a:rPr lang="en-US" sz="3600" b="1" i="0" dirty="0">
                <a:solidFill>
                  <a:srgbClr val="2E546D"/>
                </a:solidFill>
                <a:latin typeface="Calibri" panose="020F0502020204030204" pitchFamily="34" charset="0"/>
                <a:cs typeface="Calibri" panose="020F0502020204030204" pitchFamily="34" charset="0"/>
              </a:rPr>
              <a:t>Pair</a:t>
            </a:r>
          </a:p>
          <a:p>
            <a:r>
              <a:rPr lang="en-US" sz="3600" b="1" i="0" dirty="0">
                <a:solidFill>
                  <a:srgbClr val="2E546D"/>
                </a:solidFill>
                <a:latin typeface="Calibri" panose="020F0502020204030204" pitchFamily="34" charset="0"/>
                <a:cs typeface="Calibri" panose="020F0502020204030204" pitchFamily="34" charset="0"/>
              </a:rPr>
              <a:t>Share</a:t>
            </a:r>
          </a:p>
        </p:txBody>
      </p:sp>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601508" cy="2929609"/>
          </a:xfrm>
          <a:prstGeom prst="rect">
            <a:avLst/>
          </a:prstGeom>
          <a:solidFill>
            <a:srgbClr val="2E546D"/>
          </a:solidFill>
          <a:ln>
            <a:noFill/>
          </a:ln>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A statement describing what the students will be able to do by the end of the lesson.</a:t>
            </a:r>
          </a:p>
        </p:txBody>
      </p:sp>
      <p:grpSp>
        <p:nvGrpSpPr>
          <p:cNvPr id="24" name="Group 23">
            <a:extLst>
              <a:ext uri="{FF2B5EF4-FFF2-40B4-BE49-F238E27FC236}">
                <a16:creationId xmlns:a16="http://schemas.microsoft.com/office/drawing/2014/main" id="{5BA5BEC9-826C-1A47-BE3A-FB14643A0AFC}"/>
              </a:ext>
            </a:extLst>
          </p:cNvPr>
          <p:cNvGrpSpPr/>
          <p:nvPr userDrawn="1"/>
        </p:nvGrpSpPr>
        <p:grpSpPr>
          <a:xfrm>
            <a:off x="3252651" y="4754285"/>
            <a:ext cx="6037091" cy="1758825"/>
            <a:chOff x="3419637" y="4738177"/>
            <a:chExt cx="6037091" cy="1758825"/>
          </a:xfrm>
        </p:grpSpPr>
        <p:pic>
          <p:nvPicPr>
            <p:cNvPr id="18" name="Picture 17">
              <a:extLst>
                <a:ext uri="{FF2B5EF4-FFF2-40B4-BE49-F238E27FC236}">
                  <a16:creationId xmlns:a16="http://schemas.microsoft.com/office/drawing/2014/main" id="{E37A4E4E-E544-E249-993F-5D9F8D408AA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548216" y="4738177"/>
              <a:ext cx="1908512" cy="1758825"/>
            </a:xfrm>
            <a:prstGeom prst="rect">
              <a:avLst/>
            </a:prstGeom>
          </p:spPr>
        </p:pic>
        <p:pic>
          <p:nvPicPr>
            <p:cNvPr id="20" name="Picture 19">
              <a:extLst>
                <a:ext uri="{FF2B5EF4-FFF2-40B4-BE49-F238E27FC236}">
                  <a16:creationId xmlns:a16="http://schemas.microsoft.com/office/drawing/2014/main" id="{7136D400-0E94-6C46-90A5-1287F85EA4C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89858" y="4744984"/>
              <a:ext cx="1981018" cy="1631427"/>
            </a:xfrm>
            <a:prstGeom prst="rect">
              <a:avLst/>
            </a:prstGeom>
          </p:spPr>
        </p:pic>
        <p:pic>
          <p:nvPicPr>
            <p:cNvPr id="22" name="Picture 21">
              <a:extLst>
                <a:ext uri="{FF2B5EF4-FFF2-40B4-BE49-F238E27FC236}">
                  <a16:creationId xmlns:a16="http://schemas.microsoft.com/office/drawing/2014/main" id="{1428E63F-FFC1-9440-B22C-5C00F37E9B04}"/>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19637" y="4744984"/>
              <a:ext cx="1992881" cy="1631427"/>
            </a:xfrm>
            <a:prstGeom prst="rect">
              <a:avLst/>
            </a:prstGeom>
          </p:spPr>
        </p:pic>
      </p:grpSp>
    </p:spTree>
    <p:extLst>
      <p:ext uri="{BB962C8B-B14F-4D97-AF65-F5344CB8AC3E}">
        <p14:creationId xmlns:p14="http://schemas.microsoft.com/office/powerpoint/2010/main" val="250352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earning Goal Simple">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B610586-1121-E545-B9A3-243F30D950DD}"/>
              </a:ext>
            </a:extLst>
          </p:cNvPr>
          <p:cNvSpPr txBox="1"/>
          <p:nvPr userDrawn="1"/>
        </p:nvSpPr>
        <p:spPr>
          <a:xfrm>
            <a:off x="295218" y="1011383"/>
            <a:ext cx="2364855" cy="538446"/>
          </a:xfrm>
          <a:prstGeom prst="rect">
            <a:avLst/>
          </a:prstGeom>
          <a:solidFill>
            <a:srgbClr val="2E546D"/>
          </a:solidFill>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Learning Goal</a:t>
            </a:r>
          </a:p>
        </p:txBody>
      </p:sp>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601508" cy="2929609"/>
          </a:xfrm>
          <a:prstGeom prst="rect">
            <a:avLst/>
          </a:prstGeom>
          <a:solidFill>
            <a:srgbClr val="2E546D"/>
          </a:solidFill>
          <a:ln>
            <a:noFill/>
          </a:ln>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A statement describing what the students will be able to do by the end of the lesson.</a:t>
            </a:r>
          </a:p>
        </p:txBody>
      </p:sp>
    </p:spTree>
    <p:extLst>
      <p:ext uri="{BB962C8B-B14F-4D97-AF65-F5344CB8AC3E}">
        <p14:creationId xmlns:p14="http://schemas.microsoft.com/office/powerpoint/2010/main" val="40040971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I) Key Term Definition">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3727" cy="515262"/>
          </a:xfrm>
          <a:prstGeom prst="rect">
            <a:avLst/>
          </a:prstGeom>
          <a:solidFill>
            <a:srgbClr val="2E546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8" y="1873045"/>
            <a:ext cx="4609291" cy="495947"/>
          </a:xfrm>
          <a:prstGeom prst="rect">
            <a:avLst/>
          </a:prstGeom>
          <a:solidFill>
            <a:srgbClr val="FBCA58"/>
          </a:solidFill>
          <a:ln>
            <a:noFill/>
          </a:ln>
        </p:spPr>
        <p:txBody>
          <a:bodyPr wrap="square" rtlCol="0" anchor="ctr">
            <a:normAutofit/>
          </a:bodyPr>
          <a:lstStyle/>
          <a:p>
            <a:r>
              <a:rPr lang="en-US" sz="2400" b="1" i="0" dirty="0">
                <a:solidFill>
                  <a:srgbClr val="23566C"/>
                </a:solidFill>
                <a:latin typeface="Century Gothic" panose="020B0502020202020204" pitchFamily="34" charset="0"/>
                <a:cs typeface="Futura Medium" panose="020B0602020204020303" pitchFamily="34" charset="-79"/>
              </a:rPr>
              <a:t>Track with me / Read with me</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601564" cy="1150657"/>
          </a:xfrm>
          <a:prstGeom prst="rect">
            <a:avLst/>
          </a:prstGeom>
          <a:solidFill>
            <a:srgbClr val="2E546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4242624"/>
          </a:xfrm>
          <a:prstGeom prst="rect">
            <a:avLst/>
          </a:prstGeom>
          <a:noFill/>
        </p:spPr>
        <p:txBody>
          <a:bodyPr tIns="144000" bIns="0"/>
          <a:lstStyle>
            <a:lvl1pPr marL="0" indent="0">
              <a:buNone/>
              <a:defRPr sz="6000" b="1" i="0">
                <a:solidFill>
                  <a:srgbClr val="2E546D"/>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definition</a:t>
            </a:r>
          </a:p>
        </p:txBody>
      </p:sp>
    </p:spTree>
    <p:extLst>
      <p:ext uri="{BB962C8B-B14F-4D97-AF65-F5344CB8AC3E}">
        <p14:creationId xmlns:p14="http://schemas.microsoft.com/office/powerpoint/2010/main" val="814451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R) Daily Edit 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253E48-F01A-C040-9F45-1F9C5FDF10AA}"/>
              </a:ext>
            </a:extLst>
          </p:cNvPr>
          <p:cNvSpPr/>
          <p:nvPr userDrawn="1"/>
        </p:nvSpPr>
        <p:spPr>
          <a:xfrm>
            <a:off x="295219" y="1549400"/>
            <a:ext cx="11578126" cy="2929609"/>
          </a:xfrm>
          <a:prstGeom prst="rect">
            <a:avLst/>
          </a:prstGeom>
          <a:solidFill>
            <a:srgbClr val="692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i="0" dirty="0">
                <a:latin typeface="Century Gothic" panose="020B0502020202020204" pitchFamily="34" charset="0"/>
              </a:rPr>
              <a:t>SRC Core</a:t>
            </a:r>
            <a:r>
              <a:rPr lang="en-US" sz="7200" b="1" i="0" baseline="0" dirty="0">
                <a:latin typeface="Century Gothic" panose="020B0502020202020204" pitchFamily="34" charset="0"/>
              </a:rPr>
              <a:t> Standards</a:t>
            </a:r>
            <a:endParaRPr lang="en-US" sz="7200" b="1" i="0" dirty="0">
              <a:latin typeface="Century Gothic" panose="020B0502020202020204" pitchFamily="34" charset="0"/>
            </a:endParaRPr>
          </a:p>
        </p:txBody>
      </p:sp>
      <p:sp>
        <p:nvSpPr>
          <p:cNvPr id="5" name="TextBox 4">
            <a:extLst>
              <a:ext uri="{FF2B5EF4-FFF2-40B4-BE49-F238E27FC236}">
                <a16:creationId xmlns:a16="http://schemas.microsoft.com/office/drawing/2014/main" id="{3BD815F0-1745-0C4E-A5DC-70E741C78081}"/>
              </a:ext>
            </a:extLst>
          </p:cNvPr>
          <p:cNvSpPr txBox="1"/>
          <p:nvPr userDrawn="1"/>
        </p:nvSpPr>
        <p:spPr>
          <a:xfrm>
            <a:off x="295218" y="1011383"/>
            <a:ext cx="2106787" cy="538446"/>
          </a:xfrm>
          <a:prstGeom prst="rect">
            <a:avLst/>
          </a:prstGeom>
          <a:solidFill>
            <a:srgbClr val="692B7D"/>
          </a:solidFill>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Daily Review</a:t>
            </a:r>
          </a:p>
        </p:txBody>
      </p:sp>
    </p:spTree>
    <p:extLst>
      <p:ext uri="{BB962C8B-B14F-4D97-AF65-F5344CB8AC3E}">
        <p14:creationId xmlns:p14="http://schemas.microsoft.com/office/powerpoint/2010/main" val="8277499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I) Key Term Definition Disappear">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5600" cy="515262"/>
          </a:xfrm>
          <a:prstGeom prst="rect">
            <a:avLst/>
          </a:prstGeom>
          <a:solidFill>
            <a:srgbClr val="2E546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601564" cy="1150657"/>
          </a:xfrm>
          <a:prstGeom prst="rect">
            <a:avLst/>
          </a:prstGeom>
          <a:solidFill>
            <a:srgbClr val="2E546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1042224"/>
          </a:xfrm>
          <a:prstGeom prst="rect">
            <a:avLst/>
          </a:prstGeom>
          <a:noFill/>
        </p:spPr>
        <p:txBody>
          <a:bodyPr tIns="144000" bIns="0"/>
          <a:lstStyle>
            <a:lvl1pPr marL="0" indent="0">
              <a:buNone/>
              <a:defRPr sz="6000" b="1" i="0">
                <a:solidFill>
                  <a:srgbClr val="2F556E"/>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6" name="Text Placeholder 15">
            <a:extLst>
              <a:ext uri="{FF2B5EF4-FFF2-40B4-BE49-F238E27FC236}">
                <a16:creationId xmlns:a16="http://schemas.microsoft.com/office/drawing/2014/main" id="{C99969C1-6602-ED48-B174-C33A6E95ED02}"/>
              </a:ext>
            </a:extLst>
          </p:cNvPr>
          <p:cNvSpPr>
            <a:spLocks noGrp="1"/>
          </p:cNvSpPr>
          <p:nvPr>
            <p:ph type="body" sz="quarter" idx="12" hasCustomPrompt="1"/>
          </p:nvPr>
        </p:nvSpPr>
        <p:spPr>
          <a:xfrm>
            <a:off x="295218" y="3421620"/>
            <a:ext cx="11577177" cy="3158794"/>
          </a:xfrm>
          <a:prstGeom prst="rect">
            <a:avLst/>
          </a:prstGeom>
          <a:noFill/>
        </p:spPr>
        <p:txBody>
          <a:bodyPr tIns="144000" bIns="0"/>
          <a:lstStyle>
            <a:lvl1pPr marL="0" indent="0">
              <a:buNone/>
              <a:defRPr sz="6000" b="1" i="0">
                <a:solidFill>
                  <a:srgbClr val="2F556E"/>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the part of the definition that will disappear upon clicking. </a:t>
            </a:r>
          </a:p>
        </p:txBody>
      </p:sp>
      <p:sp>
        <p:nvSpPr>
          <p:cNvPr id="7" name="TextBox 6">
            <a:extLst>
              <a:ext uri="{FF2B5EF4-FFF2-40B4-BE49-F238E27FC236}">
                <a16:creationId xmlns:a16="http://schemas.microsoft.com/office/drawing/2014/main" id="{41034DDA-3128-9245-AE60-3BC48E5BA7BD}"/>
              </a:ext>
            </a:extLst>
          </p:cNvPr>
          <p:cNvSpPr txBox="1"/>
          <p:nvPr userDrawn="1"/>
        </p:nvSpPr>
        <p:spPr>
          <a:xfrm>
            <a:off x="295218" y="1873045"/>
            <a:ext cx="4609291" cy="495947"/>
          </a:xfrm>
          <a:prstGeom prst="rect">
            <a:avLst/>
          </a:prstGeom>
          <a:solidFill>
            <a:srgbClr val="FBCA58"/>
          </a:solidFill>
          <a:ln>
            <a:noFill/>
          </a:ln>
        </p:spPr>
        <p:txBody>
          <a:bodyPr wrap="square" rtlCol="0" anchor="ctr">
            <a:normAutofit/>
          </a:bodyPr>
          <a:lstStyle/>
          <a:p>
            <a:r>
              <a:rPr lang="en-US" sz="2400" b="1" i="0" dirty="0">
                <a:solidFill>
                  <a:srgbClr val="2F556E"/>
                </a:solidFill>
                <a:latin typeface="Century Gothic" panose="020B0502020202020204" pitchFamily="34" charset="0"/>
                <a:cs typeface="Futura Medium" panose="020B0602020204020303" pitchFamily="34" charset="-79"/>
              </a:rPr>
              <a:t>Track with me / Read with me</a:t>
            </a:r>
          </a:p>
        </p:txBody>
      </p:sp>
    </p:spTree>
    <p:extLst>
      <p:ext uri="{BB962C8B-B14F-4D97-AF65-F5344CB8AC3E}">
        <p14:creationId xmlns:p14="http://schemas.microsoft.com/office/powerpoint/2010/main" val="2123652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1" presetClass="exit" presetSubtype="0" fill="hold" nodeType="clickEffect">
                  <p:stCondLst>
                    <p:cond delay="0"/>
                  </p:stCondLst>
                  <p:childTnLst>
                    <p:set>
                      <p:cBhvr>
                        <p:cTn dur="1" fill="hold">
                          <p:stCondLst>
                            <p:cond delay="0"/>
                          </p:stCondLst>
                        </p:cTn>
                        <p:tgtEl>
                          <p:spTgt spid="6"/>
                        </p:tgtEl>
                        <p:attrNameLst>
                          <p:attrName>style.visibility</p:attrName>
                        </p:attrNameLst>
                      </p:cBhvr>
                      <p:to>
                        <p:strVal val="hidden"/>
                      </p:to>
                    </p:se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I) Easy English">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5600" cy="515262"/>
          </a:xfrm>
          <a:prstGeom prst="rect">
            <a:avLst/>
          </a:prstGeom>
          <a:solidFill>
            <a:srgbClr val="2F556E"/>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9" y="1873045"/>
            <a:ext cx="1990782" cy="495947"/>
          </a:xfrm>
          <a:prstGeom prst="rect">
            <a:avLst/>
          </a:prstGeom>
          <a:solidFill>
            <a:srgbClr val="FBCA58"/>
          </a:solidFill>
          <a:ln>
            <a:noFill/>
          </a:ln>
        </p:spPr>
        <p:txBody>
          <a:bodyPr wrap="square" rtlCol="0" anchor="ctr">
            <a:normAutofit/>
          </a:bodyPr>
          <a:lstStyle/>
          <a:p>
            <a:r>
              <a:rPr lang="en-US" sz="2400" b="1" i="0" dirty="0">
                <a:solidFill>
                  <a:srgbClr val="2F556E"/>
                </a:solidFill>
                <a:latin typeface="Century Gothic" panose="020B0502020202020204" pitchFamily="34" charset="0"/>
                <a:cs typeface="Futura Medium" panose="020B0602020204020303" pitchFamily="34" charset="-79"/>
              </a:rPr>
              <a:t>Easy English</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601564" cy="1150657"/>
          </a:xfrm>
          <a:prstGeom prst="rect">
            <a:avLst/>
          </a:prstGeom>
          <a:solidFill>
            <a:srgbClr val="2F556E"/>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5"/>
            <a:ext cx="11577177" cy="3349007"/>
          </a:xfrm>
          <a:prstGeom prst="rect">
            <a:avLst/>
          </a:prstGeom>
          <a:noFill/>
        </p:spPr>
        <p:txBody>
          <a:bodyPr tIns="144000" bIns="0" anchor="ctr"/>
          <a:lstStyle>
            <a:lvl1pPr marL="0" indent="0" algn="ctr">
              <a:buNone/>
              <a:defRPr sz="6000" b="1" i="0">
                <a:solidFill>
                  <a:srgbClr val="2F556E"/>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Target: Easy</a:t>
            </a:r>
          </a:p>
        </p:txBody>
      </p:sp>
    </p:spTree>
    <p:extLst>
      <p:ext uri="{BB962C8B-B14F-4D97-AF65-F5344CB8AC3E}">
        <p14:creationId xmlns:p14="http://schemas.microsoft.com/office/powerpoint/2010/main" val="19054138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EI) Activate Prior Knowledge">
    <p:spTree>
      <p:nvGrpSpPr>
        <p:cNvPr id="1" name=""/>
        <p:cNvGrpSpPr/>
        <p:nvPr/>
      </p:nvGrpSpPr>
      <p:grpSpPr>
        <a:xfrm>
          <a:off x="0" y="0"/>
          <a:ext cx="0" cy="0"/>
          <a:chOff x="0" y="0"/>
          <a:chExt cx="0" cy="0"/>
        </a:xfrm>
      </p:grpSpPr>
      <p:sp>
        <p:nvSpPr>
          <p:cNvPr id="38" name="Text Placeholder 37">
            <a:extLst>
              <a:ext uri="{FF2B5EF4-FFF2-40B4-BE49-F238E27FC236}">
                <a16:creationId xmlns:a16="http://schemas.microsoft.com/office/drawing/2014/main" id="{1E0C5E22-25B1-3743-B18A-9111EBF90486}"/>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FC000"/>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43" name="TextBox 42">
            <a:extLst>
              <a:ext uri="{FF2B5EF4-FFF2-40B4-BE49-F238E27FC236}">
                <a16:creationId xmlns:a16="http://schemas.microsoft.com/office/drawing/2014/main" id="{5CFC19F9-C449-6E4C-AC32-E587C71AC835}"/>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Activate Prior Knowledge</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chemeClr val="bg1"/>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10" name="Text Placeholder 9">
            <a:extLst>
              <a:ext uri="{FF2B5EF4-FFF2-40B4-BE49-F238E27FC236}">
                <a16:creationId xmlns:a16="http://schemas.microsoft.com/office/drawing/2014/main" id="{3A872705-675F-C243-9643-639EE2D96A8C}"/>
              </a:ext>
            </a:extLst>
          </p:cNvPr>
          <p:cNvSpPr>
            <a:spLocks noGrp="1"/>
          </p:cNvSpPr>
          <p:nvPr>
            <p:ph type="body" sz="quarter" idx="15" hasCustomPrompt="1"/>
          </p:nvPr>
        </p:nvSpPr>
        <p:spPr>
          <a:xfrm>
            <a:off x="390524" y="965946"/>
            <a:ext cx="9091613" cy="307181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b="1" i="0">
                <a:latin typeface="Century Gothic" panose="020B0502020202020204" pitchFamily="34" charset="0"/>
              </a:defRPr>
            </a:lvl1pPr>
          </a:lstStyle>
          <a:p>
            <a:pPr lvl="0"/>
            <a:r>
              <a:rPr lang="en-US" dirty="0"/>
              <a:t>Link previous learning, or a universal experience, to the topic being studied taught.  For example, key concepts already learnt in this unit, or something we all do in our lives that will connect to the learning.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a:p>
            <a:pPr lvl="0"/>
            <a:endParaRPr lang="en-US" dirty="0"/>
          </a:p>
        </p:txBody>
      </p:sp>
    </p:spTree>
    <p:extLst>
      <p:ext uri="{BB962C8B-B14F-4D97-AF65-F5344CB8AC3E}">
        <p14:creationId xmlns:p14="http://schemas.microsoft.com/office/powerpoint/2010/main" val="34819495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I) Content Development">
    <p:spTree>
      <p:nvGrpSpPr>
        <p:cNvPr id="1" name=""/>
        <p:cNvGrpSpPr/>
        <p:nvPr/>
      </p:nvGrpSpPr>
      <p:grpSpPr>
        <a:xfrm>
          <a:off x="0" y="0"/>
          <a:ext cx="0" cy="0"/>
          <a:chOff x="0" y="0"/>
          <a:chExt cx="0" cy="0"/>
        </a:xfrm>
      </p:grpSpPr>
      <p:sp>
        <p:nvSpPr>
          <p:cNvPr id="7" name="Text Placeholder 37">
            <a:extLst>
              <a:ext uri="{FF2B5EF4-FFF2-40B4-BE49-F238E27FC236}">
                <a16:creationId xmlns:a16="http://schemas.microsoft.com/office/drawing/2014/main" id="{93932381-72B7-B349-BBA8-6AFEB84E18A9}"/>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8" name="TextBox 7">
            <a:extLst>
              <a:ext uri="{FF2B5EF4-FFF2-40B4-BE49-F238E27FC236}">
                <a16:creationId xmlns:a16="http://schemas.microsoft.com/office/drawing/2014/main" id="{F989A473-568F-E948-8378-638693483165}"/>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Content Development</a:t>
            </a:r>
          </a:p>
        </p:txBody>
      </p:sp>
      <p:sp>
        <p:nvSpPr>
          <p:cNvPr id="3" name="Text Placeholder 2">
            <a:extLst>
              <a:ext uri="{FF2B5EF4-FFF2-40B4-BE49-F238E27FC236}">
                <a16:creationId xmlns:a16="http://schemas.microsoft.com/office/drawing/2014/main" id="{67489761-345C-4546-B69F-7F767EEB19E6}"/>
              </a:ext>
            </a:extLst>
          </p:cNvPr>
          <p:cNvSpPr>
            <a:spLocks noGrp="1"/>
          </p:cNvSpPr>
          <p:nvPr>
            <p:ph type="body" sz="quarter" idx="15" hasCustomPrompt="1"/>
          </p:nvPr>
        </p:nvSpPr>
        <p:spPr>
          <a:xfrm>
            <a:off x="397668" y="965946"/>
            <a:ext cx="9077325" cy="1885950"/>
          </a:xfrm>
          <a:prstGeom prst="rect">
            <a:avLst/>
          </a:prstGeom>
        </p:spPr>
        <p:txBody>
          <a:bodyPr/>
          <a:lstStyle>
            <a:lvl1pPr marL="0" indent="0">
              <a:buNone/>
              <a:defRPr sz="2800" b="1" i="0">
                <a:latin typeface="Century Gothic" panose="020B0502020202020204" pitchFamily="34" charset="0"/>
              </a:defRPr>
            </a:lvl1pPr>
          </a:lstStyle>
          <a:p>
            <a:pPr lvl="0"/>
            <a:r>
              <a:rPr lang="en-US" dirty="0"/>
              <a:t>The teacher explains the concepts and steps that lead to the learning goal. </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34894422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I) Skill Development with Guided Practice">
    <p:spTree>
      <p:nvGrpSpPr>
        <p:cNvPr id="1" name=""/>
        <p:cNvGrpSpPr/>
        <p:nvPr/>
      </p:nvGrpSpPr>
      <p:grpSpPr>
        <a:xfrm>
          <a:off x="0" y="0"/>
          <a:ext cx="0" cy="0"/>
          <a:chOff x="0" y="0"/>
          <a:chExt cx="0" cy="0"/>
        </a:xfrm>
      </p:grpSpPr>
      <p:sp>
        <p:nvSpPr>
          <p:cNvPr id="8" name="Text Placeholder 37">
            <a:extLst>
              <a:ext uri="{FF2B5EF4-FFF2-40B4-BE49-F238E27FC236}">
                <a16:creationId xmlns:a16="http://schemas.microsoft.com/office/drawing/2014/main" id="{AA64D5DD-9491-7244-8D83-7F535F058A54}"/>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9" name="TextBox 8">
            <a:extLst>
              <a:ext uri="{FF2B5EF4-FFF2-40B4-BE49-F238E27FC236}">
                <a16:creationId xmlns:a16="http://schemas.microsoft.com/office/drawing/2014/main" id="{FEC8520F-CB36-4A45-A44F-F23C38DF4554}"/>
              </a:ext>
            </a:extLst>
          </p:cNvPr>
          <p:cNvSpPr txBox="1"/>
          <p:nvPr userDrawn="1"/>
        </p:nvSpPr>
        <p:spPr>
          <a:xfrm>
            <a:off x="295275" y="590550"/>
            <a:ext cx="4199996" cy="352425"/>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Skill Development with Guided Practice</a:t>
            </a:r>
          </a:p>
        </p:txBody>
      </p:sp>
      <p:sp>
        <p:nvSpPr>
          <p:cNvPr id="10" name="Text Placeholder 2">
            <a:extLst>
              <a:ext uri="{FF2B5EF4-FFF2-40B4-BE49-F238E27FC236}">
                <a16:creationId xmlns:a16="http://schemas.microsoft.com/office/drawing/2014/main" id="{CF0F374D-B3C3-694C-9E4C-49E7305FA052}"/>
              </a:ext>
            </a:extLst>
          </p:cNvPr>
          <p:cNvSpPr>
            <a:spLocks noGrp="1"/>
          </p:cNvSpPr>
          <p:nvPr>
            <p:ph type="body" sz="quarter" idx="15" hasCustomPrompt="1"/>
          </p:nvPr>
        </p:nvSpPr>
        <p:spPr>
          <a:xfrm>
            <a:off x="397668" y="1067135"/>
            <a:ext cx="9077325" cy="2743200"/>
          </a:xfrm>
          <a:prstGeom prst="rect">
            <a:avLst/>
          </a:prstGeom>
        </p:spPr>
        <p:txBody>
          <a:bodyPr/>
          <a:lstStyle>
            <a:lvl1pPr marL="0" indent="0">
              <a:buNone/>
              <a:defRPr sz="2800" b="1" i="0">
                <a:latin typeface="Century Gothic" panose="020B0502020202020204" pitchFamily="34" charset="0"/>
              </a:defRPr>
            </a:lvl1pPr>
          </a:lstStyle>
          <a:p>
            <a:pPr lvl="0"/>
            <a:r>
              <a:rPr lang="en-US" dirty="0"/>
              <a:t>Go through the steps one by one that will guide the students to the learning goal. Ensure the students are involved so that you can check for understanding.</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1780312292"/>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I) Lesson Closure">
    <p:spTree>
      <p:nvGrpSpPr>
        <p:cNvPr id="1" name=""/>
        <p:cNvGrpSpPr/>
        <p:nvPr/>
      </p:nvGrpSpPr>
      <p:grpSpPr>
        <a:xfrm>
          <a:off x="0" y="0"/>
          <a:ext cx="0" cy="0"/>
          <a:chOff x="0" y="0"/>
          <a:chExt cx="0" cy="0"/>
        </a:xfrm>
      </p:grpSpPr>
      <p:sp>
        <p:nvSpPr>
          <p:cNvPr id="10" name="Text Placeholder 37">
            <a:extLst>
              <a:ext uri="{FF2B5EF4-FFF2-40B4-BE49-F238E27FC236}">
                <a16:creationId xmlns:a16="http://schemas.microsoft.com/office/drawing/2014/main" id="{FCE3226E-4E89-B94B-8392-37AA41A2503C}"/>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11" name="TextBox 10">
            <a:extLst>
              <a:ext uri="{FF2B5EF4-FFF2-40B4-BE49-F238E27FC236}">
                <a16:creationId xmlns:a16="http://schemas.microsoft.com/office/drawing/2014/main" id="{CFD1FBC2-8B0A-054F-BD50-5A1E77153844}"/>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Lesson Closure</a:t>
            </a:r>
          </a:p>
        </p:txBody>
      </p:sp>
      <p:sp>
        <p:nvSpPr>
          <p:cNvPr id="12" name="Text Placeholder 2">
            <a:extLst>
              <a:ext uri="{FF2B5EF4-FFF2-40B4-BE49-F238E27FC236}">
                <a16:creationId xmlns:a16="http://schemas.microsoft.com/office/drawing/2014/main" id="{9ABE9B17-B75E-C845-8C05-25DEB214B5BE}"/>
              </a:ext>
            </a:extLst>
          </p:cNvPr>
          <p:cNvSpPr>
            <a:spLocks noGrp="1"/>
          </p:cNvSpPr>
          <p:nvPr>
            <p:ph type="body" sz="quarter" idx="15" hasCustomPrompt="1"/>
          </p:nvPr>
        </p:nvSpPr>
        <p:spPr>
          <a:xfrm>
            <a:off x="397668" y="999954"/>
            <a:ext cx="9077325" cy="2314576"/>
          </a:xfrm>
          <a:prstGeom prst="rect">
            <a:avLst/>
          </a:prstGeom>
        </p:spPr>
        <p:txBody>
          <a:bodyPr/>
          <a:lstStyle>
            <a:lvl1pPr marL="0" indent="0">
              <a:buNone/>
              <a:defRPr sz="2800" b="1" i="0">
                <a:latin typeface="Century Gothic" panose="020B0502020202020204" pitchFamily="34" charset="0"/>
              </a:defRPr>
            </a:lvl1pPr>
          </a:lstStyle>
          <a:p>
            <a:pPr lvl="0"/>
            <a:r>
              <a:rPr lang="en-US" dirty="0"/>
              <a:t>Have students answer questions, explain a concept, complete an equation, </a:t>
            </a:r>
            <a:r>
              <a:rPr lang="en-US" dirty="0" err="1"/>
              <a:t>etc</a:t>
            </a:r>
            <a:r>
              <a:rPr lang="en-US" dirty="0"/>
              <a:t> to show they have reached the learning goal. </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3772040135"/>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I) Relevance">
    <p:spTree>
      <p:nvGrpSpPr>
        <p:cNvPr id="1" name=""/>
        <p:cNvGrpSpPr/>
        <p:nvPr/>
      </p:nvGrpSpPr>
      <p:grpSpPr>
        <a:xfrm>
          <a:off x="0" y="0"/>
          <a:ext cx="0" cy="0"/>
          <a:chOff x="0" y="0"/>
          <a:chExt cx="0" cy="0"/>
        </a:xfrm>
      </p:grpSpPr>
      <p:sp>
        <p:nvSpPr>
          <p:cNvPr id="7" name="Text Placeholder 37">
            <a:extLst>
              <a:ext uri="{FF2B5EF4-FFF2-40B4-BE49-F238E27FC236}">
                <a16:creationId xmlns:a16="http://schemas.microsoft.com/office/drawing/2014/main" id="{D052CD39-86C7-5E45-A279-441BFB974E3D}"/>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FC000"/>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8" name="TextBox 7">
            <a:extLst>
              <a:ext uri="{FF2B5EF4-FFF2-40B4-BE49-F238E27FC236}">
                <a16:creationId xmlns:a16="http://schemas.microsoft.com/office/drawing/2014/main" id="{199EBB26-204F-A049-A589-CBB9A02C05F4}"/>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Relevance</a:t>
            </a:r>
          </a:p>
        </p:txBody>
      </p:sp>
      <p:sp>
        <p:nvSpPr>
          <p:cNvPr id="21" name="TextBox 20">
            <a:extLst>
              <a:ext uri="{FF2B5EF4-FFF2-40B4-BE49-F238E27FC236}">
                <a16:creationId xmlns:a16="http://schemas.microsoft.com/office/drawing/2014/main" id="{8057D734-81AA-2049-8345-B99B4BA91645}"/>
              </a:ext>
            </a:extLst>
          </p:cNvPr>
          <p:cNvSpPr txBox="1"/>
          <p:nvPr userDrawn="1"/>
        </p:nvSpPr>
        <p:spPr>
          <a:xfrm>
            <a:off x="10042358" y="866274"/>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11" name="Text Placeholder 2">
            <a:extLst>
              <a:ext uri="{FF2B5EF4-FFF2-40B4-BE49-F238E27FC236}">
                <a16:creationId xmlns:a16="http://schemas.microsoft.com/office/drawing/2014/main" id="{BF86EC76-57E7-3945-83DB-9E6A331BE196}"/>
              </a:ext>
            </a:extLst>
          </p:cNvPr>
          <p:cNvSpPr>
            <a:spLocks noGrp="1"/>
          </p:cNvSpPr>
          <p:nvPr>
            <p:ph type="body" sz="quarter" idx="15" hasCustomPrompt="1"/>
          </p:nvPr>
        </p:nvSpPr>
        <p:spPr>
          <a:xfrm>
            <a:off x="397668" y="991704"/>
            <a:ext cx="9077325" cy="1971676"/>
          </a:xfrm>
          <a:prstGeom prst="rect">
            <a:avLst/>
          </a:prstGeom>
        </p:spPr>
        <p:txBody>
          <a:bodyPr/>
          <a:lstStyle>
            <a:lvl1pPr marL="0" indent="0">
              <a:buNone/>
              <a:defRPr sz="2800" b="1" i="0">
                <a:latin typeface="Century Gothic" panose="020B0502020202020204" pitchFamily="34" charset="0"/>
              </a:defRPr>
            </a:lvl1pPr>
          </a:lstStyle>
          <a:p>
            <a:pPr lvl="0"/>
            <a:r>
              <a:rPr lang="en-US" dirty="0"/>
              <a:t>Explain to the students why the learning of this content is important. </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27490494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I) Learning Goal Complete">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B610586-1121-E545-B9A3-243F30D950DD}"/>
              </a:ext>
            </a:extLst>
          </p:cNvPr>
          <p:cNvSpPr txBox="1"/>
          <p:nvPr userDrawn="1"/>
        </p:nvSpPr>
        <p:spPr>
          <a:xfrm>
            <a:off x="295219" y="1053881"/>
            <a:ext cx="2350999" cy="495947"/>
          </a:xfrm>
          <a:prstGeom prst="rect">
            <a:avLst/>
          </a:prstGeom>
          <a:solidFill>
            <a:srgbClr val="2E546D"/>
          </a:solidFill>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Learning Goal</a:t>
            </a:r>
          </a:p>
        </p:txBody>
      </p:sp>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577177" cy="2929609"/>
          </a:xfrm>
          <a:prstGeom prst="rect">
            <a:avLst/>
          </a:prstGeom>
          <a:solidFill>
            <a:srgbClr val="2E546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A statement describing what the students will be able to do by the end of the lesson.</a:t>
            </a:r>
          </a:p>
        </p:txBody>
      </p:sp>
      <p:grpSp>
        <p:nvGrpSpPr>
          <p:cNvPr id="24" name="Group 23">
            <a:extLst>
              <a:ext uri="{FF2B5EF4-FFF2-40B4-BE49-F238E27FC236}">
                <a16:creationId xmlns:a16="http://schemas.microsoft.com/office/drawing/2014/main" id="{5BA5BEC9-826C-1A47-BE3A-FB14643A0AFC}"/>
              </a:ext>
            </a:extLst>
          </p:cNvPr>
          <p:cNvGrpSpPr/>
          <p:nvPr userDrawn="1"/>
        </p:nvGrpSpPr>
        <p:grpSpPr>
          <a:xfrm>
            <a:off x="3065316" y="4735235"/>
            <a:ext cx="6037091" cy="1758825"/>
            <a:chOff x="3419637" y="4738177"/>
            <a:chExt cx="6037091" cy="1758825"/>
          </a:xfrm>
        </p:grpSpPr>
        <p:pic>
          <p:nvPicPr>
            <p:cNvPr id="18" name="Picture 17">
              <a:extLst>
                <a:ext uri="{FF2B5EF4-FFF2-40B4-BE49-F238E27FC236}">
                  <a16:creationId xmlns:a16="http://schemas.microsoft.com/office/drawing/2014/main" id="{E37A4E4E-E544-E249-993F-5D9F8D408AA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548216" y="4738177"/>
              <a:ext cx="1908512" cy="1758825"/>
            </a:xfrm>
            <a:prstGeom prst="rect">
              <a:avLst/>
            </a:prstGeom>
          </p:spPr>
        </p:pic>
        <p:pic>
          <p:nvPicPr>
            <p:cNvPr id="20" name="Picture 19">
              <a:extLst>
                <a:ext uri="{FF2B5EF4-FFF2-40B4-BE49-F238E27FC236}">
                  <a16:creationId xmlns:a16="http://schemas.microsoft.com/office/drawing/2014/main" id="{7136D400-0E94-6C46-90A5-1287F85EA4C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89858" y="4744984"/>
              <a:ext cx="1981018" cy="1631427"/>
            </a:xfrm>
            <a:prstGeom prst="rect">
              <a:avLst/>
            </a:prstGeom>
          </p:spPr>
        </p:pic>
        <p:pic>
          <p:nvPicPr>
            <p:cNvPr id="22" name="Picture 21">
              <a:extLst>
                <a:ext uri="{FF2B5EF4-FFF2-40B4-BE49-F238E27FC236}">
                  <a16:creationId xmlns:a16="http://schemas.microsoft.com/office/drawing/2014/main" id="{1428E63F-FFC1-9440-B22C-5C00F37E9B04}"/>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19637" y="4744984"/>
              <a:ext cx="1992881" cy="1631427"/>
            </a:xfrm>
            <a:prstGeom prst="rect">
              <a:avLst/>
            </a:prstGeom>
          </p:spPr>
        </p:pic>
      </p:grpSp>
    </p:spTree>
    <p:extLst>
      <p:ext uri="{BB962C8B-B14F-4D97-AF65-F5344CB8AC3E}">
        <p14:creationId xmlns:p14="http://schemas.microsoft.com/office/powerpoint/2010/main" val="36172997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I) Independant Practice">
    <p:spTree>
      <p:nvGrpSpPr>
        <p:cNvPr id="1" name=""/>
        <p:cNvGrpSpPr/>
        <p:nvPr/>
      </p:nvGrpSpPr>
      <p:grpSpPr>
        <a:xfrm>
          <a:off x="0" y="0"/>
          <a:ext cx="0" cy="0"/>
          <a:chOff x="0" y="0"/>
          <a:chExt cx="0" cy="0"/>
        </a:xfrm>
      </p:grpSpPr>
      <p:sp>
        <p:nvSpPr>
          <p:cNvPr id="6" name="Text Placeholder 37">
            <a:extLst>
              <a:ext uri="{FF2B5EF4-FFF2-40B4-BE49-F238E27FC236}">
                <a16:creationId xmlns:a16="http://schemas.microsoft.com/office/drawing/2014/main" id="{BA5CBAB5-B25F-4B4C-804A-AD021B9010E4}"/>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7" name="TextBox 6">
            <a:extLst>
              <a:ext uri="{FF2B5EF4-FFF2-40B4-BE49-F238E27FC236}">
                <a16:creationId xmlns:a16="http://schemas.microsoft.com/office/drawing/2014/main" id="{B7D226EA-4EBE-2F4F-B4B3-8C66D44A3FDC}"/>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Independent Practice</a:t>
            </a:r>
          </a:p>
        </p:txBody>
      </p:sp>
      <p:sp>
        <p:nvSpPr>
          <p:cNvPr id="10" name="Text Placeholder 2">
            <a:extLst>
              <a:ext uri="{FF2B5EF4-FFF2-40B4-BE49-F238E27FC236}">
                <a16:creationId xmlns:a16="http://schemas.microsoft.com/office/drawing/2014/main" id="{2F2AA107-37A0-6640-94E6-ADA5A39A9FA3}"/>
              </a:ext>
            </a:extLst>
          </p:cNvPr>
          <p:cNvSpPr>
            <a:spLocks noGrp="1"/>
          </p:cNvSpPr>
          <p:nvPr>
            <p:ph type="body" sz="quarter" idx="15" hasCustomPrompt="1"/>
          </p:nvPr>
        </p:nvSpPr>
        <p:spPr>
          <a:xfrm>
            <a:off x="397668" y="1002771"/>
            <a:ext cx="9077325" cy="2743200"/>
          </a:xfrm>
          <a:prstGeom prst="rect">
            <a:avLst/>
          </a:prstGeom>
        </p:spPr>
        <p:txBody>
          <a:bodyPr/>
          <a:lstStyle>
            <a:lvl1pPr marL="0" indent="0">
              <a:buNone/>
              <a:defRPr sz="2800" b="1" i="0">
                <a:latin typeface="Century Gothic" panose="020B0502020202020204" pitchFamily="34" charset="0"/>
              </a:defRPr>
            </a:lvl1pPr>
          </a:lstStyle>
          <a:p>
            <a:pPr lvl="0"/>
            <a:r>
              <a:rPr lang="en-US" dirty="0"/>
              <a:t>Once the students have reached the learning goal create activities that have them practice the exact skill that has just been taught. This section can be differentiated. </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4288181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R) Key Term Definition">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3727" cy="515262"/>
          </a:xfrm>
          <a:prstGeom prst="rect">
            <a:avLst/>
          </a:prstGeom>
          <a:solidFill>
            <a:srgbClr val="692B7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8" y="1873045"/>
            <a:ext cx="4609291" cy="495947"/>
          </a:xfrm>
          <a:prstGeom prst="rect">
            <a:avLst/>
          </a:prstGeom>
          <a:solidFill>
            <a:srgbClr val="FBCA58"/>
          </a:solidFill>
          <a:ln>
            <a:noFill/>
          </a:ln>
        </p:spPr>
        <p:txBody>
          <a:bodyPr wrap="square" rtlCol="0" anchor="ctr">
            <a:normAutofit/>
          </a:bodyPr>
          <a:lstStyle/>
          <a:p>
            <a:r>
              <a:rPr lang="en-US" sz="2400" b="1" i="0" dirty="0">
                <a:solidFill>
                  <a:srgbClr val="692B7D"/>
                </a:solidFill>
                <a:latin typeface="Century Gothic" panose="020B0502020202020204" pitchFamily="34" charset="0"/>
                <a:cs typeface="Futura Medium" panose="020B0602020204020303" pitchFamily="34" charset="-79"/>
              </a:rPr>
              <a:t>Track with me / Read with me</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577177" cy="1150657"/>
          </a:xfrm>
          <a:prstGeom prst="rect">
            <a:avLst/>
          </a:prstGeom>
          <a:solidFill>
            <a:srgbClr val="692B7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4242624"/>
          </a:xfrm>
          <a:prstGeom prst="rect">
            <a:avLst/>
          </a:prstGeom>
          <a:noFill/>
        </p:spPr>
        <p:txBody>
          <a:bodyPr tIns="144000" bIns="0"/>
          <a:lstStyle>
            <a:lvl1pPr marL="0" indent="0">
              <a:buNone/>
              <a:defRPr sz="6000" b="1" i="0">
                <a:solidFill>
                  <a:schemeClr val="tx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definition</a:t>
            </a:r>
          </a:p>
        </p:txBody>
      </p:sp>
    </p:spTree>
    <p:extLst>
      <p:ext uri="{BB962C8B-B14F-4D97-AF65-F5344CB8AC3E}">
        <p14:creationId xmlns:p14="http://schemas.microsoft.com/office/powerpoint/2010/main" val="1722087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R) Key Term Definition Disappear">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5600" cy="515262"/>
          </a:xfrm>
          <a:prstGeom prst="rect">
            <a:avLst/>
          </a:prstGeom>
          <a:solidFill>
            <a:srgbClr val="692B7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577177" cy="1150657"/>
          </a:xfrm>
          <a:prstGeom prst="rect">
            <a:avLst/>
          </a:prstGeom>
          <a:solidFill>
            <a:srgbClr val="692B7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1042224"/>
          </a:xfrm>
          <a:prstGeom prst="rect">
            <a:avLst/>
          </a:prstGeom>
          <a:noFill/>
        </p:spPr>
        <p:txBody>
          <a:bodyPr tIns="144000" bIns="0"/>
          <a:lstStyle>
            <a:lvl1pPr marL="0" indent="0">
              <a:buNone/>
              <a:defRPr sz="6000" b="1" i="0">
                <a:solidFill>
                  <a:schemeClr val="tx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6" name="Text Placeholder 15">
            <a:extLst>
              <a:ext uri="{FF2B5EF4-FFF2-40B4-BE49-F238E27FC236}">
                <a16:creationId xmlns:a16="http://schemas.microsoft.com/office/drawing/2014/main" id="{C99969C1-6602-ED48-B174-C33A6E95ED02}"/>
              </a:ext>
            </a:extLst>
          </p:cNvPr>
          <p:cNvSpPr>
            <a:spLocks noGrp="1"/>
          </p:cNvSpPr>
          <p:nvPr>
            <p:ph type="body" sz="quarter" idx="12" hasCustomPrompt="1"/>
          </p:nvPr>
        </p:nvSpPr>
        <p:spPr>
          <a:xfrm>
            <a:off x="295218" y="3421620"/>
            <a:ext cx="11577177" cy="3158794"/>
          </a:xfrm>
          <a:prstGeom prst="rect">
            <a:avLst/>
          </a:prstGeom>
          <a:noFill/>
        </p:spPr>
        <p:txBody>
          <a:bodyPr tIns="144000" bIns="0"/>
          <a:lstStyle>
            <a:lvl1pPr marL="0" indent="0">
              <a:buNone/>
              <a:defRPr sz="6000" b="1" i="0">
                <a:solidFill>
                  <a:schemeClr val="tx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the part of the definition that will disappear upon clicking. </a:t>
            </a:r>
          </a:p>
        </p:txBody>
      </p:sp>
      <p:sp>
        <p:nvSpPr>
          <p:cNvPr id="7" name="TextBox 6">
            <a:extLst>
              <a:ext uri="{FF2B5EF4-FFF2-40B4-BE49-F238E27FC236}">
                <a16:creationId xmlns:a16="http://schemas.microsoft.com/office/drawing/2014/main" id="{41034DDA-3128-9245-AE60-3BC48E5BA7BD}"/>
              </a:ext>
            </a:extLst>
          </p:cNvPr>
          <p:cNvSpPr txBox="1"/>
          <p:nvPr userDrawn="1"/>
        </p:nvSpPr>
        <p:spPr>
          <a:xfrm>
            <a:off x="295218" y="1873045"/>
            <a:ext cx="4609291" cy="495947"/>
          </a:xfrm>
          <a:prstGeom prst="rect">
            <a:avLst/>
          </a:prstGeom>
          <a:solidFill>
            <a:srgbClr val="FBCA58"/>
          </a:solidFill>
          <a:ln>
            <a:noFill/>
          </a:ln>
        </p:spPr>
        <p:txBody>
          <a:bodyPr wrap="square" rtlCol="0" anchor="ctr">
            <a:normAutofit/>
          </a:bodyPr>
          <a:lstStyle/>
          <a:p>
            <a:r>
              <a:rPr lang="en-US" sz="2400" b="1" i="0" dirty="0">
                <a:solidFill>
                  <a:srgbClr val="692B7D"/>
                </a:solidFill>
                <a:latin typeface="Century Gothic" panose="020B0502020202020204" pitchFamily="34" charset="0"/>
                <a:cs typeface="Futura Medium" panose="020B0602020204020303" pitchFamily="34" charset="-79"/>
              </a:rPr>
              <a:t>Track with me / Read with me</a:t>
            </a:r>
          </a:p>
        </p:txBody>
      </p:sp>
    </p:spTree>
    <p:extLst>
      <p:ext uri="{BB962C8B-B14F-4D97-AF65-F5344CB8AC3E}">
        <p14:creationId xmlns:p14="http://schemas.microsoft.com/office/powerpoint/2010/main" val="174220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1" presetClass="exit" presetSubtype="0" fill="hold" nodeType="clickEffect">
                  <p:stCondLst>
                    <p:cond delay="0"/>
                  </p:stCondLst>
                  <p:childTnLst>
                    <p:set>
                      <p:cBhvr>
                        <p:cTn dur="1" fill="hold">
                          <p:stCondLst>
                            <p:cond delay="0"/>
                          </p:stCondLst>
                        </p:cTn>
                        <p:tgtEl>
                          <p:spTgt spid="6"/>
                        </p:tgtEl>
                        <p:attrNameLst>
                          <p:attrName>style.visibility</p:attrName>
                        </p:attrNameLst>
                      </p:cBhvr>
                      <p:to>
                        <p:strVal val="hidden"/>
                      </p:to>
                    </p:se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R) Easy English">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71437" cy="515262"/>
          </a:xfrm>
          <a:prstGeom prst="rect">
            <a:avLst/>
          </a:prstGeom>
          <a:solidFill>
            <a:srgbClr val="692B7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9" y="1873045"/>
            <a:ext cx="1990782" cy="495947"/>
          </a:xfrm>
          <a:prstGeom prst="rect">
            <a:avLst/>
          </a:prstGeom>
          <a:solidFill>
            <a:srgbClr val="FBCA58"/>
          </a:solidFill>
          <a:ln>
            <a:noFill/>
          </a:ln>
        </p:spPr>
        <p:txBody>
          <a:bodyPr wrap="square" rtlCol="0" anchor="ctr">
            <a:normAutofit/>
          </a:bodyPr>
          <a:lstStyle/>
          <a:p>
            <a:r>
              <a:rPr lang="en-US" sz="2400" b="1" i="0" dirty="0">
                <a:solidFill>
                  <a:srgbClr val="692B7D"/>
                </a:solidFill>
                <a:latin typeface="Century Gothic" panose="020B0502020202020204" pitchFamily="34" charset="0"/>
                <a:cs typeface="Futura Medium" panose="020B0602020204020303" pitchFamily="34" charset="-79"/>
              </a:rPr>
              <a:t>Easy English</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577177" cy="1150657"/>
          </a:xfrm>
          <a:prstGeom prst="rect">
            <a:avLst/>
          </a:prstGeom>
          <a:solidFill>
            <a:srgbClr val="692B7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5"/>
            <a:ext cx="11577177" cy="3349007"/>
          </a:xfrm>
          <a:prstGeom prst="rect">
            <a:avLst/>
          </a:prstGeom>
          <a:noFill/>
        </p:spPr>
        <p:txBody>
          <a:bodyPr tIns="144000" bIns="0" anchor="ctr"/>
          <a:lstStyle>
            <a:lvl1pPr marL="0" indent="0" algn="ctr">
              <a:buNone/>
              <a:defRPr sz="6000" b="1" i="0">
                <a:solidFill>
                  <a:schemeClr val="tx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Target: Easy</a:t>
            </a:r>
          </a:p>
        </p:txBody>
      </p:sp>
    </p:spTree>
    <p:extLst>
      <p:ext uri="{BB962C8B-B14F-4D97-AF65-F5344CB8AC3E}">
        <p14:creationId xmlns:p14="http://schemas.microsoft.com/office/powerpoint/2010/main" val="345974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R) Spellin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9" y="208656"/>
            <a:ext cx="1347844" cy="515262"/>
          </a:xfrm>
          <a:prstGeom prst="rect">
            <a:avLst/>
          </a:prstGeom>
          <a:solidFill>
            <a:srgbClr val="692B7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Spelling</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8" y="723918"/>
            <a:ext cx="11577177" cy="1204895"/>
          </a:xfrm>
          <a:prstGeom prst="rect">
            <a:avLst/>
          </a:prstGeom>
          <a:solidFill>
            <a:srgbClr val="692B7D"/>
          </a:solidFill>
          <a:ln>
            <a:noFill/>
          </a:ln>
        </p:spPr>
        <p:txBody>
          <a:bodyPr wrap="square" rtlCol="0" anchor="ctr">
            <a:normAutofit/>
          </a:bodyPr>
          <a:lstStyle/>
          <a:p>
            <a:pPr marL="0" indent="0">
              <a:tabLst>
                <a:tab pos="3597275" algn="l"/>
              </a:tabLst>
            </a:pPr>
            <a:r>
              <a:rPr lang="en-US" sz="6000" b="1" i="0" dirty="0">
                <a:solidFill>
                  <a:schemeClr val="bg1"/>
                </a:solidFill>
                <a:latin typeface="Century Gothic" panose="020B0502020202020204" pitchFamily="34" charset="0"/>
                <a:cs typeface="Futura Medium" panose="020B0602020204020303" pitchFamily="34" charset="-79"/>
              </a:rPr>
              <a:t>Break it down</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2649248"/>
          </a:xfrm>
          <a:prstGeom prst="rect">
            <a:avLst/>
          </a:prstGeom>
          <a:noFill/>
        </p:spPr>
        <p:txBody>
          <a:bodyPr tIns="144000" bIns="0" anchor="ctr"/>
          <a:lstStyle>
            <a:lvl1pPr marL="0" indent="0" algn="ctr">
              <a:buNone/>
              <a:defRPr sz="6000" b="1" i="0">
                <a:solidFill>
                  <a:schemeClr val="tx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Break it into pieces</a:t>
            </a:r>
          </a:p>
        </p:txBody>
      </p:sp>
    </p:spTree>
    <p:extLst>
      <p:ext uri="{BB962C8B-B14F-4D97-AF65-F5344CB8AC3E}">
        <p14:creationId xmlns:p14="http://schemas.microsoft.com/office/powerpoint/2010/main" val="3740704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R) Hyper-speed Recall">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5CFC19F9-C449-6E4C-AC32-E587C71AC835}"/>
              </a:ext>
            </a:extLst>
          </p:cNvPr>
          <p:cNvSpPr txBox="1"/>
          <p:nvPr userDrawn="1"/>
        </p:nvSpPr>
        <p:spPr>
          <a:xfrm>
            <a:off x="295276" y="205651"/>
            <a:ext cx="2819400" cy="423863"/>
          </a:xfrm>
          <a:prstGeom prst="rect">
            <a:avLst/>
          </a:prstGeom>
          <a:solidFill>
            <a:srgbClr val="692B7D"/>
          </a:solidFill>
        </p:spPr>
        <p:txBody>
          <a:bodyPr wrap="square" rtlCol="0" anchor="ctr">
            <a:noAutofit/>
          </a:bodyPr>
          <a:lstStyle/>
          <a:p>
            <a:pPr algn="l"/>
            <a:r>
              <a:rPr lang="en-US" sz="2000" b="1" i="0" dirty="0">
                <a:solidFill>
                  <a:srgbClr val="FBCA58"/>
                </a:solidFill>
                <a:latin typeface="Century Gothic" panose="020B0502020202020204" pitchFamily="34" charset="0"/>
                <a:cs typeface="Futura Medium" panose="020B0602020204020303" pitchFamily="34" charset="-79"/>
              </a:rPr>
              <a:t>Hyper-speed </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rgbClr val="A14986"/>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solidFill>
                <a:srgbClr val="A14986"/>
              </a:solidFill>
              <a:latin typeface="Futura Medium" panose="020B0602020204020303" pitchFamily="34" charset="-79"/>
              <a:cs typeface="Futura Medium" panose="020B0602020204020303" pitchFamily="34" charset="-79"/>
            </a:endParaRPr>
          </a:p>
        </p:txBody>
      </p:sp>
      <p:sp>
        <p:nvSpPr>
          <p:cNvPr id="7" name="Text Placeholder 6">
            <a:extLst>
              <a:ext uri="{FF2B5EF4-FFF2-40B4-BE49-F238E27FC236}">
                <a16:creationId xmlns:a16="http://schemas.microsoft.com/office/drawing/2014/main" id="{68A31BEC-9629-5845-BC1B-A05D57DC0304}"/>
              </a:ext>
            </a:extLst>
          </p:cNvPr>
          <p:cNvSpPr>
            <a:spLocks noGrp="1"/>
          </p:cNvSpPr>
          <p:nvPr>
            <p:ph type="body" sz="quarter" idx="10" hasCustomPrompt="1"/>
          </p:nvPr>
        </p:nvSpPr>
        <p:spPr>
          <a:xfrm>
            <a:off x="463638" y="629514"/>
            <a:ext cx="5466107"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2F556E"/>
                </a:solidFill>
                <a:latin typeface="Century Gothic" panose="020B0502020202020204" pitchFamily="34" charset="0"/>
              </a:defRPr>
            </a:lvl1pPr>
          </a:lstStyle>
          <a:p>
            <a:pPr lvl="0"/>
            <a:r>
              <a:rPr lang="en-US" dirty="0"/>
              <a:t>1 Prompt</a:t>
            </a:r>
          </a:p>
        </p:txBody>
      </p:sp>
      <p:sp>
        <p:nvSpPr>
          <p:cNvPr id="12" name="Text Placeholder 6">
            <a:extLst>
              <a:ext uri="{FF2B5EF4-FFF2-40B4-BE49-F238E27FC236}">
                <a16:creationId xmlns:a16="http://schemas.microsoft.com/office/drawing/2014/main" id="{50CF58A6-7C09-E447-9077-EB86C82DD2A4}"/>
              </a:ext>
            </a:extLst>
          </p:cNvPr>
          <p:cNvSpPr>
            <a:spLocks noGrp="1"/>
          </p:cNvSpPr>
          <p:nvPr>
            <p:ph type="body" sz="quarter" idx="11" hasCustomPrompt="1"/>
          </p:nvPr>
        </p:nvSpPr>
        <p:spPr>
          <a:xfrm>
            <a:off x="6082146" y="629514"/>
            <a:ext cx="5777345"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692B7D"/>
                </a:solidFill>
                <a:latin typeface="Century Gothic" panose="020B0502020202020204" pitchFamily="34" charset="0"/>
              </a:defRPr>
            </a:lvl1pPr>
          </a:lstStyle>
          <a:p>
            <a:pPr lvl="0"/>
            <a:r>
              <a:rPr lang="en-US" dirty="0"/>
              <a:t>1 Answer</a:t>
            </a:r>
          </a:p>
        </p:txBody>
      </p:sp>
      <p:sp>
        <p:nvSpPr>
          <p:cNvPr id="13" name="Text Placeholder 6">
            <a:extLst>
              <a:ext uri="{FF2B5EF4-FFF2-40B4-BE49-F238E27FC236}">
                <a16:creationId xmlns:a16="http://schemas.microsoft.com/office/drawing/2014/main" id="{69E045C4-A069-F348-A6C3-C47DCBBD6ABD}"/>
              </a:ext>
            </a:extLst>
          </p:cNvPr>
          <p:cNvSpPr>
            <a:spLocks noGrp="1"/>
          </p:cNvSpPr>
          <p:nvPr>
            <p:ph type="body" sz="quarter" idx="12" hasCustomPrompt="1"/>
          </p:nvPr>
        </p:nvSpPr>
        <p:spPr>
          <a:xfrm>
            <a:off x="463638" y="1772516"/>
            <a:ext cx="5466108"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2F556E"/>
                </a:solidFill>
                <a:latin typeface="Century Gothic" panose="020B0502020202020204" pitchFamily="34" charset="0"/>
              </a:defRPr>
            </a:lvl1pPr>
          </a:lstStyle>
          <a:p>
            <a:pPr lvl="0"/>
            <a:r>
              <a:rPr lang="en-US" dirty="0"/>
              <a:t>2 Prompt</a:t>
            </a:r>
          </a:p>
        </p:txBody>
      </p:sp>
      <p:sp>
        <p:nvSpPr>
          <p:cNvPr id="14" name="Text Placeholder 6">
            <a:extLst>
              <a:ext uri="{FF2B5EF4-FFF2-40B4-BE49-F238E27FC236}">
                <a16:creationId xmlns:a16="http://schemas.microsoft.com/office/drawing/2014/main" id="{18DF5013-469B-AD48-80DD-59CF28478DB6}"/>
              </a:ext>
            </a:extLst>
          </p:cNvPr>
          <p:cNvSpPr>
            <a:spLocks noGrp="1"/>
          </p:cNvSpPr>
          <p:nvPr>
            <p:ph type="body" sz="quarter" idx="13" hasCustomPrompt="1"/>
          </p:nvPr>
        </p:nvSpPr>
        <p:spPr>
          <a:xfrm>
            <a:off x="6082146" y="1772516"/>
            <a:ext cx="5777345"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692B7D"/>
                </a:solidFill>
                <a:latin typeface="Century Gothic" panose="020B0502020202020204" pitchFamily="34" charset="0"/>
              </a:defRPr>
            </a:lvl1pPr>
          </a:lstStyle>
          <a:p>
            <a:pPr lvl="0"/>
            <a:r>
              <a:rPr lang="en-US" dirty="0"/>
              <a:t>2 Answer</a:t>
            </a:r>
          </a:p>
        </p:txBody>
      </p:sp>
      <p:sp>
        <p:nvSpPr>
          <p:cNvPr id="15" name="Text Placeholder 6">
            <a:extLst>
              <a:ext uri="{FF2B5EF4-FFF2-40B4-BE49-F238E27FC236}">
                <a16:creationId xmlns:a16="http://schemas.microsoft.com/office/drawing/2014/main" id="{150AD189-8FB7-004F-BADA-443B45F90107}"/>
              </a:ext>
            </a:extLst>
          </p:cNvPr>
          <p:cNvSpPr>
            <a:spLocks noGrp="1"/>
          </p:cNvSpPr>
          <p:nvPr>
            <p:ph type="body" sz="quarter" idx="14" hasCustomPrompt="1"/>
          </p:nvPr>
        </p:nvSpPr>
        <p:spPr>
          <a:xfrm>
            <a:off x="463638" y="2915518"/>
            <a:ext cx="5468274"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2F556E"/>
                </a:solidFill>
                <a:latin typeface="Century Gothic" panose="020B0502020202020204" pitchFamily="34" charset="0"/>
              </a:defRPr>
            </a:lvl1pPr>
          </a:lstStyle>
          <a:p>
            <a:pPr lvl="0"/>
            <a:r>
              <a:rPr lang="en-US" dirty="0"/>
              <a:t>3 Prompt</a:t>
            </a:r>
          </a:p>
        </p:txBody>
      </p:sp>
      <p:sp>
        <p:nvSpPr>
          <p:cNvPr id="16" name="Text Placeholder 6">
            <a:extLst>
              <a:ext uri="{FF2B5EF4-FFF2-40B4-BE49-F238E27FC236}">
                <a16:creationId xmlns:a16="http://schemas.microsoft.com/office/drawing/2014/main" id="{0080755A-C414-A443-AEE6-309858C13B6B}"/>
              </a:ext>
            </a:extLst>
          </p:cNvPr>
          <p:cNvSpPr>
            <a:spLocks noGrp="1"/>
          </p:cNvSpPr>
          <p:nvPr>
            <p:ph type="body" sz="quarter" idx="15" hasCustomPrompt="1"/>
          </p:nvPr>
        </p:nvSpPr>
        <p:spPr>
          <a:xfrm>
            <a:off x="6084312" y="2915518"/>
            <a:ext cx="5777345"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692B7D"/>
                </a:solidFill>
                <a:latin typeface="Century Gothic" panose="020B0502020202020204" pitchFamily="34" charset="0"/>
              </a:defRPr>
            </a:lvl1pPr>
          </a:lstStyle>
          <a:p>
            <a:pPr lvl="0"/>
            <a:r>
              <a:rPr lang="en-US" dirty="0"/>
              <a:t>3 Answer</a:t>
            </a:r>
          </a:p>
        </p:txBody>
      </p:sp>
      <p:sp>
        <p:nvSpPr>
          <p:cNvPr id="17" name="Text Placeholder 6">
            <a:extLst>
              <a:ext uri="{FF2B5EF4-FFF2-40B4-BE49-F238E27FC236}">
                <a16:creationId xmlns:a16="http://schemas.microsoft.com/office/drawing/2014/main" id="{8EE5F250-1285-364A-9B51-4992C3B9648C}"/>
              </a:ext>
            </a:extLst>
          </p:cNvPr>
          <p:cNvSpPr>
            <a:spLocks noGrp="1"/>
          </p:cNvSpPr>
          <p:nvPr>
            <p:ph type="body" sz="quarter" idx="16" hasCustomPrompt="1"/>
          </p:nvPr>
        </p:nvSpPr>
        <p:spPr>
          <a:xfrm>
            <a:off x="463638" y="4058520"/>
            <a:ext cx="5468274"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2F556E"/>
                </a:solidFill>
                <a:latin typeface="Century Gothic" panose="020B0502020202020204" pitchFamily="34" charset="0"/>
              </a:defRPr>
            </a:lvl1pPr>
          </a:lstStyle>
          <a:p>
            <a:pPr lvl="0"/>
            <a:r>
              <a:rPr lang="en-US" dirty="0"/>
              <a:t>4 Prompt</a:t>
            </a:r>
          </a:p>
        </p:txBody>
      </p:sp>
      <p:sp>
        <p:nvSpPr>
          <p:cNvPr id="18" name="Text Placeholder 6">
            <a:extLst>
              <a:ext uri="{FF2B5EF4-FFF2-40B4-BE49-F238E27FC236}">
                <a16:creationId xmlns:a16="http://schemas.microsoft.com/office/drawing/2014/main" id="{ABA7D02D-F852-C34C-A9D7-43FAD589FDDC}"/>
              </a:ext>
            </a:extLst>
          </p:cNvPr>
          <p:cNvSpPr>
            <a:spLocks noGrp="1"/>
          </p:cNvSpPr>
          <p:nvPr>
            <p:ph type="body" sz="quarter" idx="17" hasCustomPrompt="1"/>
          </p:nvPr>
        </p:nvSpPr>
        <p:spPr>
          <a:xfrm>
            <a:off x="6084312" y="4058520"/>
            <a:ext cx="5777345"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692B7D"/>
                </a:solidFill>
                <a:latin typeface="Century Gothic" panose="020B0502020202020204" pitchFamily="34" charset="0"/>
              </a:defRPr>
            </a:lvl1pPr>
          </a:lstStyle>
          <a:p>
            <a:pPr lvl="0"/>
            <a:r>
              <a:rPr lang="en-US" dirty="0"/>
              <a:t>4 Answer</a:t>
            </a:r>
          </a:p>
        </p:txBody>
      </p:sp>
      <p:sp>
        <p:nvSpPr>
          <p:cNvPr id="19" name="Text Placeholder 6">
            <a:extLst>
              <a:ext uri="{FF2B5EF4-FFF2-40B4-BE49-F238E27FC236}">
                <a16:creationId xmlns:a16="http://schemas.microsoft.com/office/drawing/2014/main" id="{3AD7ABAC-DEEC-0247-9C2C-4E48848B3625}"/>
              </a:ext>
            </a:extLst>
          </p:cNvPr>
          <p:cNvSpPr>
            <a:spLocks noGrp="1"/>
          </p:cNvSpPr>
          <p:nvPr>
            <p:ph type="body" sz="quarter" idx="18" hasCustomPrompt="1"/>
          </p:nvPr>
        </p:nvSpPr>
        <p:spPr>
          <a:xfrm>
            <a:off x="463638" y="5201522"/>
            <a:ext cx="5466108"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2F556E"/>
                </a:solidFill>
                <a:latin typeface="Century Gothic" panose="020B0502020202020204" pitchFamily="34" charset="0"/>
              </a:defRPr>
            </a:lvl1pPr>
          </a:lstStyle>
          <a:p>
            <a:pPr lvl="0"/>
            <a:r>
              <a:rPr lang="en-US" dirty="0"/>
              <a:t>5 Prompt</a:t>
            </a:r>
          </a:p>
        </p:txBody>
      </p:sp>
      <p:sp>
        <p:nvSpPr>
          <p:cNvPr id="20" name="Text Placeholder 6">
            <a:extLst>
              <a:ext uri="{FF2B5EF4-FFF2-40B4-BE49-F238E27FC236}">
                <a16:creationId xmlns:a16="http://schemas.microsoft.com/office/drawing/2014/main" id="{7B0F39A9-DDFC-AE41-83EF-81046953EF6B}"/>
              </a:ext>
            </a:extLst>
          </p:cNvPr>
          <p:cNvSpPr>
            <a:spLocks noGrp="1"/>
          </p:cNvSpPr>
          <p:nvPr>
            <p:ph type="body" sz="quarter" idx="19" hasCustomPrompt="1"/>
          </p:nvPr>
        </p:nvSpPr>
        <p:spPr>
          <a:xfrm>
            <a:off x="6082146" y="5201522"/>
            <a:ext cx="5777345"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692B7D"/>
                </a:solidFill>
                <a:latin typeface="Century Gothic" panose="020B0502020202020204" pitchFamily="34" charset="0"/>
              </a:defRPr>
            </a:lvl1pPr>
          </a:lstStyle>
          <a:p>
            <a:pPr lvl="0"/>
            <a:r>
              <a:rPr lang="en-US" dirty="0"/>
              <a:t>5 Answer</a:t>
            </a:r>
          </a:p>
        </p:txBody>
      </p:sp>
    </p:spTree>
    <p:extLst>
      <p:ext uri="{BB962C8B-B14F-4D97-AF65-F5344CB8AC3E}">
        <p14:creationId xmlns:p14="http://schemas.microsoft.com/office/powerpoint/2010/main" val="122109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Lst>
      </p:bldP>
      <p:bldP spid="12" grpId="0" build="p">
        <p:tmplLst>
          <p:tmpl lvl="1">
            <p:tnLst>
              <p:par>
                <p:cTn presetID="1"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childTnLst>
                </p:cTn>
              </p:par>
            </p:tnLst>
          </p:tmpl>
        </p:tmplLst>
      </p:bldP>
      <p:bldP spid="13" grpId="0" build="p">
        <p:tmplLst>
          <p:tmpl lvl="1">
            <p:tnLst>
              <p:par>
                <p:cTn presetID="1"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Lst>
      </p:bldP>
      <p:bldP spid="14" grpId="0" build="p">
        <p:tmplLst>
          <p:tmpl lvl="1">
            <p:tnLst>
              <p:par>
                <p:cTn presetID="1" presetClass="entr" presetSubtype="0" fill="hold" nodeType="clickEffect">
                  <p:stCondLst>
                    <p:cond delay="0"/>
                  </p:stCondLst>
                  <p:childTnLst>
                    <p:set>
                      <p:cBhvr>
                        <p:cTn dur="1" fill="hold">
                          <p:stCondLst>
                            <p:cond delay="0"/>
                          </p:stCondLst>
                        </p:cTn>
                        <p:tgtEl>
                          <p:spTgt spid="14"/>
                        </p:tgtEl>
                        <p:attrNameLst>
                          <p:attrName>style.visibility</p:attrName>
                        </p:attrNameLst>
                      </p:cBhvr>
                      <p:to>
                        <p:strVal val="visible"/>
                      </p:to>
                    </p:set>
                  </p:childTnLst>
                </p:cTn>
              </p:par>
            </p:tnLst>
          </p:tmpl>
        </p:tmplLst>
      </p:bldP>
      <p:bldP spid="15" grpId="0" build="p">
        <p:tmplLst>
          <p:tmpl lvl="1">
            <p:tnLst>
              <p:par>
                <p:cTn presetID="1"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childTnLst>
                </p:cTn>
              </p:par>
            </p:tnLst>
          </p:tmpl>
        </p:tmplLst>
      </p:bldP>
      <p:bldP spid="16" grpId="0" build="p">
        <p:tmplLst>
          <p:tmpl lvl="1">
            <p:tnLst>
              <p:par>
                <p:cTn presetID="1" presetClass="entr" presetSubtype="0" fill="hold" nodeType="clickEffect">
                  <p:stCondLst>
                    <p:cond delay="0"/>
                  </p:stCondLst>
                  <p:childTnLst>
                    <p:set>
                      <p:cBhvr>
                        <p:cTn dur="1" fill="hold">
                          <p:stCondLst>
                            <p:cond delay="0"/>
                          </p:stCondLst>
                        </p:cTn>
                        <p:tgtEl>
                          <p:spTgt spid="16"/>
                        </p:tgtEl>
                        <p:attrNameLst>
                          <p:attrName>style.visibility</p:attrName>
                        </p:attrNameLst>
                      </p:cBhvr>
                      <p:to>
                        <p:strVal val="visible"/>
                      </p:to>
                    </p:set>
                  </p:childTnLst>
                </p:cTn>
              </p:par>
            </p:tnLst>
          </p:tmpl>
        </p:tmplLst>
      </p:bldP>
      <p:bldP spid="17" grpId="0" build="p">
        <p:tmplLst>
          <p:tmpl lvl="1">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P spid="18" grpId="0" build="p">
        <p:tmplLst>
          <p:tmpl lvl="1">
            <p:tnLst>
              <p:par>
                <p:cTn presetID="1" presetClass="entr" presetSubtype="0" fill="hold" nodeType="clickEffect">
                  <p:stCondLst>
                    <p:cond delay="0"/>
                  </p:stCondLst>
                  <p:childTnLst>
                    <p:set>
                      <p:cBhvr>
                        <p:cTn dur="1" fill="hold">
                          <p:stCondLst>
                            <p:cond delay="0"/>
                          </p:stCondLst>
                        </p:cTn>
                        <p:tgtEl>
                          <p:spTgt spid="18"/>
                        </p:tgtEl>
                        <p:attrNameLst>
                          <p:attrName>style.visibility</p:attrName>
                        </p:attrNameLst>
                      </p:cBhvr>
                      <p:to>
                        <p:strVal val="visible"/>
                      </p:to>
                    </p:set>
                  </p:childTnLst>
                </p:cTn>
              </p:par>
            </p:tnLst>
          </p:tmpl>
        </p:tmplLst>
      </p:bldP>
      <p:bldP spid="19" grpId="0" build="p">
        <p:tmplLst>
          <p:tmpl lvl="1">
            <p:tnLst>
              <p:par>
                <p:cTn presetID="1"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childTnLst>
                </p:cTn>
              </p:par>
            </p:tnLst>
          </p:tmpl>
        </p:tmplLst>
      </p:bldP>
      <p:bldP spid="20" grpId="0" build="p">
        <p:tmplLst>
          <p:tmpl lvl="1">
            <p:tnLst>
              <p:par>
                <p:cTn presetID="1" presetClass="entr" presetSubtype="0" fill="hold" nodeType="clickEffect">
                  <p:stCondLst>
                    <p:cond delay="0"/>
                  </p:stCondLst>
                  <p:childTnLst>
                    <p:set>
                      <p:cBhvr>
                        <p:cTn dur="1" fill="hold">
                          <p:stCondLst>
                            <p:cond delay="0"/>
                          </p:stCondLst>
                        </p:cTn>
                        <p:tgtEl>
                          <p:spTgt spid="20"/>
                        </p:tgtEl>
                        <p:attrNameLst>
                          <p:attrName>style.visibility</p:attrName>
                        </p:attrNameLst>
                      </p:cBhvr>
                      <p:to>
                        <p:strVal val="visible"/>
                      </p:to>
                    </p:se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R) Recite">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5CFC19F9-C449-6E4C-AC32-E587C71AC835}"/>
              </a:ext>
            </a:extLst>
          </p:cNvPr>
          <p:cNvSpPr txBox="1"/>
          <p:nvPr userDrawn="1"/>
        </p:nvSpPr>
        <p:spPr>
          <a:xfrm>
            <a:off x="295275" y="206066"/>
            <a:ext cx="1533525" cy="352426"/>
          </a:xfrm>
          <a:prstGeom prst="rect">
            <a:avLst/>
          </a:prstGeom>
          <a:solidFill>
            <a:srgbClr val="692B7D"/>
          </a:solidFill>
        </p:spPr>
        <p:txBody>
          <a:bodyPr wrap="square" rtlCol="0" anchor="ctr">
            <a:noAutofit/>
          </a:bodyPr>
          <a:lstStyle/>
          <a:p>
            <a:pPr algn="l"/>
            <a:r>
              <a:rPr lang="en-US" sz="1600" b="1" i="0" dirty="0">
                <a:solidFill>
                  <a:srgbClr val="FBCA58"/>
                </a:solidFill>
                <a:latin typeface="Century Gothic" panose="020B0502020202020204" pitchFamily="34" charset="0"/>
                <a:cs typeface="Futura Medium" panose="020B0602020204020303" pitchFamily="34" charset="-79"/>
              </a:rPr>
              <a:t>Recite</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chemeClr val="bg1"/>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7" name="Text Placeholder 6">
            <a:extLst>
              <a:ext uri="{FF2B5EF4-FFF2-40B4-BE49-F238E27FC236}">
                <a16:creationId xmlns:a16="http://schemas.microsoft.com/office/drawing/2014/main" id="{68A31BEC-9629-5845-BC1B-A05D57DC0304}"/>
              </a:ext>
            </a:extLst>
          </p:cNvPr>
          <p:cNvSpPr>
            <a:spLocks noGrp="1"/>
          </p:cNvSpPr>
          <p:nvPr>
            <p:ph type="body" sz="quarter" idx="10" hasCustomPrompt="1"/>
          </p:nvPr>
        </p:nvSpPr>
        <p:spPr>
          <a:xfrm>
            <a:off x="399245" y="658432"/>
            <a:ext cx="8954305" cy="1914525"/>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Go over the steps they already know from this unit, or from relevant prior knowledge.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Tree>
    <p:extLst>
      <p:ext uri="{BB962C8B-B14F-4D97-AF65-F5344CB8AC3E}">
        <p14:creationId xmlns:p14="http://schemas.microsoft.com/office/powerpoint/2010/main" val="1007288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 Recall">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5CFC19F9-C449-6E4C-AC32-E587C71AC835}"/>
              </a:ext>
            </a:extLst>
          </p:cNvPr>
          <p:cNvSpPr txBox="1"/>
          <p:nvPr userDrawn="1"/>
        </p:nvSpPr>
        <p:spPr>
          <a:xfrm>
            <a:off x="295275" y="219714"/>
            <a:ext cx="1533525" cy="352426"/>
          </a:xfrm>
          <a:prstGeom prst="rect">
            <a:avLst/>
          </a:prstGeom>
          <a:solidFill>
            <a:srgbClr val="692B7D"/>
          </a:solidFill>
        </p:spPr>
        <p:txBody>
          <a:bodyPr wrap="square" rtlCol="0" anchor="ctr">
            <a:noAutofit/>
          </a:bodyPr>
          <a:lstStyle/>
          <a:p>
            <a:pPr algn="l"/>
            <a:r>
              <a:rPr lang="en-US" sz="1600" b="1" i="0" dirty="0">
                <a:solidFill>
                  <a:srgbClr val="FBCA58"/>
                </a:solidFill>
                <a:latin typeface="Century Gothic" panose="020B0502020202020204" pitchFamily="34" charset="0"/>
                <a:cs typeface="Futura Medium" panose="020B0602020204020303" pitchFamily="34" charset="-79"/>
              </a:rPr>
              <a:t>Recall</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chemeClr val="bg1"/>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7" name="Text Placeholder 6">
            <a:extLst>
              <a:ext uri="{FF2B5EF4-FFF2-40B4-BE49-F238E27FC236}">
                <a16:creationId xmlns:a16="http://schemas.microsoft.com/office/drawing/2014/main" id="{68A31BEC-9629-5845-BC1B-A05D57DC0304}"/>
              </a:ext>
            </a:extLst>
          </p:cNvPr>
          <p:cNvSpPr>
            <a:spLocks noGrp="1"/>
          </p:cNvSpPr>
          <p:nvPr>
            <p:ph type="body" sz="quarter" idx="10" hasCustomPrompt="1"/>
          </p:nvPr>
        </p:nvSpPr>
        <p:spPr>
          <a:xfrm>
            <a:off x="399245" y="684190"/>
            <a:ext cx="8954305" cy="1900238"/>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Practicing the steps they already know together. This should be guided practice.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Tree>
    <p:extLst>
      <p:ext uri="{BB962C8B-B14F-4D97-AF65-F5344CB8AC3E}">
        <p14:creationId xmlns:p14="http://schemas.microsoft.com/office/powerpoint/2010/main" val="1294523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ACB8789-C5D7-6249-9847-EB3816E191ED}"/>
              </a:ext>
            </a:extLst>
          </p:cNvPr>
          <p:cNvSpPr/>
          <p:nvPr userDrawn="1"/>
        </p:nvSpPr>
        <p:spPr>
          <a:xfrm>
            <a:off x="0" y="0"/>
            <a:ext cx="12192000" cy="6858000"/>
          </a:xfrm>
          <a:prstGeom prst="rect">
            <a:avLst/>
          </a:prstGeom>
          <a:solidFill>
            <a:srgbClr val="692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886F1C9-C15E-0448-B006-3ECFAB54CD2D}"/>
              </a:ext>
            </a:extLst>
          </p:cNvPr>
          <p:cNvSpPr/>
          <p:nvPr userDrawn="1"/>
        </p:nvSpPr>
        <p:spPr>
          <a:xfrm>
            <a:off x="-66676" y="221673"/>
            <a:ext cx="12258675" cy="64146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C4F9A874-5CE1-8647-AFA9-BD43474DD64E}"/>
              </a:ext>
            </a:extLst>
          </p:cNvPr>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a:off x="10640451" y="6085119"/>
            <a:ext cx="1168470" cy="509380"/>
          </a:xfrm>
          <a:prstGeom prst="rect">
            <a:avLst/>
          </a:prstGeom>
        </p:spPr>
      </p:pic>
    </p:spTree>
    <p:extLst>
      <p:ext uri="{BB962C8B-B14F-4D97-AF65-F5344CB8AC3E}">
        <p14:creationId xmlns:p14="http://schemas.microsoft.com/office/powerpoint/2010/main" val="4030593586"/>
      </p:ext>
    </p:extLst>
  </p:cSld>
  <p:clrMap bg1="lt1" tx1="dk1" bg2="lt2" tx2="dk2" accent1="accent1" accent2="accent2" accent3="accent3" accent4="accent4" accent5="accent5" accent6="accent6" hlink="hlink" folHlink="folHlink"/>
  <p:sldLayoutIdLst>
    <p:sldLayoutId id="2147484258" r:id="rId1"/>
    <p:sldLayoutId id="2147484233" r:id="rId2"/>
    <p:sldLayoutId id="2147484234" r:id="rId3"/>
    <p:sldLayoutId id="2147484235" r:id="rId4"/>
    <p:sldLayoutId id="2147484236" r:id="rId5"/>
    <p:sldLayoutId id="2147484257" r:id="rId6"/>
    <p:sldLayoutId id="2147484255" r:id="rId7"/>
    <p:sldLayoutId id="2147484237" r:id="rId8"/>
    <p:sldLayoutId id="2147484238" r:id="rId9"/>
    <p:sldLayoutId id="2147484239" r:id="rId10"/>
    <p:sldLayoutId id="2147484240" r:id="rId11"/>
    <p:sldLayoutId id="214748429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3AA52D-1531-D74F-B0A5-6078D4C9110F}"/>
              </a:ext>
            </a:extLst>
          </p:cNvPr>
          <p:cNvSpPr/>
          <p:nvPr userDrawn="1"/>
        </p:nvSpPr>
        <p:spPr>
          <a:xfrm>
            <a:off x="0" y="0"/>
            <a:ext cx="12192000" cy="6858000"/>
          </a:xfrm>
          <a:prstGeom prst="rect">
            <a:avLst/>
          </a:prstGeom>
          <a:solidFill>
            <a:srgbClr val="2E54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BC489FE-D005-E249-B3C3-A41B78A14714}"/>
              </a:ext>
            </a:extLst>
          </p:cNvPr>
          <p:cNvSpPr/>
          <p:nvPr userDrawn="1"/>
        </p:nvSpPr>
        <p:spPr>
          <a:xfrm>
            <a:off x="0" y="221672"/>
            <a:ext cx="12192000" cy="6372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DC76C98-0227-3747-80B1-ED384456CDE8}"/>
              </a:ext>
            </a:extLst>
          </p:cNvPr>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a:off x="10640451" y="6085119"/>
            <a:ext cx="1168470" cy="509380"/>
          </a:xfrm>
          <a:prstGeom prst="rect">
            <a:avLst/>
          </a:prstGeom>
        </p:spPr>
      </p:pic>
    </p:spTree>
    <p:extLst>
      <p:ext uri="{BB962C8B-B14F-4D97-AF65-F5344CB8AC3E}">
        <p14:creationId xmlns:p14="http://schemas.microsoft.com/office/powerpoint/2010/main" val="288887113"/>
      </p:ext>
    </p:extLst>
  </p:cSld>
  <p:clrMap bg1="lt1" tx1="dk1" bg2="lt2" tx2="dk2" accent1="accent1" accent2="accent2" accent3="accent3" accent4="accent4" accent5="accent5" accent6="accent6" hlink="hlink" folHlink="folHlink"/>
  <p:sldLayoutIdLst>
    <p:sldLayoutId id="2147484294" r:id="rId1"/>
    <p:sldLayoutId id="2147484295" r:id="rId2"/>
    <p:sldLayoutId id="2147484288" r:id="rId3"/>
    <p:sldLayoutId id="2147484275" r:id="rId4"/>
    <p:sldLayoutId id="2147484276" r:id="rId5"/>
    <p:sldLayoutId id="2147484293" r:id="rId6"/>
    <p:sldLayoutId id="2147484277" r:id="rId7"/>
    <p:sldLayoutId id="2147484278" r:id="rId8"/>
    <p:sldLayoutId id="2147484279" r:id="rId9"/>
    <p:sldLayoutId id="2147484280" r:id="rId10"/>
    <p:sldLayoutId id="2147484281" r:id="rId11"/>
    <p:sldLayoutId id="2147484282" r:id="rId12"/>
    <p:sldLayoutId id="2147484283" r:id="rId13"/>
    <p:sldLayoutId id="2147484284" r:id="rId14"/>
    <p:sldLayoutId id="2147484285" r:id="rId15"/>
    <p:sldLayoutId id="214748428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4.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4.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3A86C-B458-461C-8FB9-D292EC43A95E}"/>
              </a:ext>
            </a:extLst>
          </p:cNvPr>
          <p:cNvSpPr>
            <a:spLocks noGrp="1"/>
          </p:cNvSpPr>
          <p:nvPr>
            <p:ph type="body" sz="quarter" idx="10"/>
          </p:nvPr>
        </p:nvSpPr>
        <p:spPr/>
        <p:txBody>
          <a:bodyPr/>
          <a:lstStyle/>
          <a:p>
            <a:r>
              <a:rPr lang="en-AU" dirty="0"/>
              <a:t>Different branches of science</a:t>
            </a:r>
          </a:p>
        </p:txBody>
      </p:sp>
      <p:sp>
        <p:nvSpPr>
          <p:cNvPr id="3" name="Text Placeholder 3">
            <a:extLst>
              <a:ext uri="{FF2B5EF4-FFF2-40B4-BE49-F238E27FC236}">
                <a16:creationId xmlns:a16="http://schemas.microsoft.com/office/drawing/2014/main" id="{921F577B-428B-3CFF-3A36-4F4CD93BC517}"/>
              </a:ext>
            </a:extLst>
          </p:cNvPr>
          <p:cNvSpPr txBox="1">
            <a:spLocks/>
          </p:cNvSpPr>
          <p:nvPr/>
        </p:nvSpPr>
        <p:spPr>
          <a:xfrm>
            <a:off x="295274" y="4571479"/>
            <a:ext cx="3779478" cy="319722"/>
          </a:xfrm>
          <a:prstGeom prst="rect">
            <a:avLst/>
          </a:prstGeom>
          <a:solidFill>
            <a:srgbClr val="FBCA58"/>
          </a:solidFill>
        </p:spPr>
        <p:txBody>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rgbClr val="2E546D"/>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Success Criteria</a:t>
            </a:r>
          </a:p>
        </p:txBody>
      </p:sp>
      <p:sp>
        <p:nvSpPr>
          <p:cNvPr id="4" name="Text Placeholder 2">
            <a:extLst>
              <a:ext uri="{FF2B5EF4-FFF2-40B4-BE49-F238E27FC236}">
                <a16:creationId xmlns:a16="http://schemas.microsoft.com/office/drawing/2014/main" id="{0E41DD4B-8093-148E-6915-7EFE81F77326}"/>
              </a:ext>
            </a:extLst>
          </p:cNvPr>
          <p:cNvSpPr txBox="1">
            <a:spLocks/>
          </p:cNvSpPr>
          <p:nvPr/>
        </p:nvSpPr>
        <p:spPr>
          <a:xfrm>
            <a:off x="295274" y="4983670"/>
            <a:ext cx="11601508" cy="138256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b="0" dirty="0"/>
              <a:t>Students will be able to:</a:t>
            </a:r>
          </a:p>
          <a:p>
            <a:pPr marL="457200" indent="-457200">
              <a:buFont typeface="Arial" panose="020B0604020202020204" pitchFamily="34" charset="0"/>
              <a:buChar char="•"/>
            </a:pPr>
            <a:r>
              <a:rPr lang="en-AU" b="0"/>
              <a:t>list and describe the different branches of science we will be studying</a:t>
            </a:r>
          </a:p>
          <a:p>
            <a:pPr marL="457200" indent="-457200">
              <a:buFont typeface="Arial" panose="020B0604020202020204" pitchFamily="34" charset="0"/>
              <a:buChar char="•"/>
            </a:pPr>
            <a:endParaRPr lang="en-AU" b="0" dirty="0"/>
          </a:p>
        </p:txBody>
      </p:sp>
    </p:spTree>
    <p:extLst>
      <p:ext uri="{BB962C8B-B14F-4D97-AF65-F5344CB8AC3E}">
        <p14:creationId xmlns:p14="http://schemas.microsoft.com/office/powerpoint/2010/main" val="3425377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dirty="0"/>
              <a:t>Geology definition</a:t>
            </a:r>
          </a:p>
        </p:txBody>
      </p:sp>
      <p:sp>
        <p:nvSpPr>
          <p:cNvPr id="3" name="Text Placeholder 2">
            <a:extLst>
              <a:ext uri="{FF2B5EF4-FFF2-40B4-BE49-F238E27FC236}">
                <a16:creationId xmlns:a16="http://schemas.microsoft.com/office/drawing/2014/main" id="{EB827A3B-029D-4755-BCC8-9086AED23745}"/>
              </a:ext>
            </a:extLst>
          </p:cNvPr>
          <p:cNvSpPr>
            <a:spLocks noGrp="1"/>
          </p:cNvSpPr>
          <p:nvPr>
            <p:ph type="body" sz="quarter" idx="15"/>
          </p:nvPr>
        </p:nvSpPr>
        <p:spPr>
          <a:xfrm>
            <a:off x="295275" y="714171"/>
            <a:ext cx="11800576" cy="1008103"/>
          </a:xfrm>
        </p:spPr>
        <p:txBody>
          <a:bodyPr/>
          <a:lstStyle/>
          <a:p>
            <a:r>
              <a:rPr lang="en-AU" sz="4000" dirty="0"/>
              <a:t>Geology</a:t>
            </a:r>
            <a:r>
              <a:rPr lang="en-AU" sz="4000" b="0" dirty="0"/>
              <a:t> is the study of rocks.</a:t>
            </a:r>
          </a:p>
          <a:p>
            <a:r>
              <a:rPr lang="en-AU" sz="4000" b="0" dirty="0"/>
              <a:t>Geologists study the Earth, earthquakes and volcanoes.</a:t>
            </a:r>
            <a:endParaRPr lang="en-AU" sz="4000" dirty="0"/>
          </a:p>
          <a:p>
            <a:endParaRPr lang="en-AU" sz="1200" b="0" dirty="0"/>
          </a:p>
          <a:p>
            <a:endParaRPr lang="en-AU" sz="3600" dirty="0"/>
          </a:p>
        </p:txBody>
      </p:sp>
      <p:pic>
        <p:nvPicPr>
          <p:cNvPr id="4" name="Picture 3">
            <a:extLst>
              <a:ext uri="{FF2B5EF4-FFF2-40B4-BE49-F238E27FC236}">
                <a16:creationId xmlns:a16="http://schemas.microsoft.com/office/drawing/2014/main" id="{24245059-0A74-4737-AA0F-B2A9E7CFCE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09600" y="2641600"/>
            <a:ext cx="3860800" cy="3860800"/>
          </a:xfrm>
          <a:prstGeom prst="rect">
            <a:avLst/>
          </a:prstGeom>
        </p:spPr>
      </p:pic>
      <p:pic>
        <p:nvPicPr>
          <p:cNvPr id="7" name="Picture 6">
            <a:extLst>
              <a:ext uri="{FF2B5EF4-FFF2-40B4-BE49-F238E27FC236}">
                <a16:creationId xmlns:a16="http://schemas.microsoft.com/office/drawing/2014/main" id="{98E18EE1-09FC-43EA-AF0E-37B9643AE4B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864100" y="2643228"/>
            <a:ext cx="6934200" cy="2889250"/>
          </a:xfrm>
          <a:prstGeom prst="rect">
            <a:avLst/>
          </a:prstGeom>
        </p:spPr>
      </p:pic>
    </p:spTree>
    <p:extLst>
      <p:ext uri="{BB962C8B-B14F-4D97-AF65-F5344CB8AC3E}">
        <p14:creationId xmlns:p14="http://schemas.microsoft.com/office/powerpoint/2010/main" val="2476976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dirty="0"/>
              <a:t>Astronomy definition</a:t>
            </a:r>
          </a:p>
        </p:txBody>
      </p:sp>
      <p:sp>
        <p:nvSpPr>
          <p:cNvPr id="3" name="Text Placeholder 2">
            <a:extLst>
              <a:ext uri="{FF2B5EF4-FFF2-40B4-BE49-F238E27FC236}">
                <a16:creationId xmlns:a16="http://schemas.microsoft.com/office/drawing/2014/main" id="{EB827A3B-029D-4755-BCC8-9086AED23745}"/>
              </a:ext>
            </a:extLst>
          </p:cNvPr>
          <p:cNvSpPr>
            <a:spLocks noGrp="1"/>
          </p:cNvSpPr>
          <p:nvPr>
            <p:ph type="body" sz="quarter" idx="15"/>
          </p:nvPr>
        </p:nvSpPr>
        <p:spPr>
          <a:xfrm>
            <a:off x="295275" y="714171"/>
            <a:ext cx="11800576" cy="1008103"/>
          </a:xfrm>
        </p:spPr>
        <p:txBody>
          <a:bodyPr/>
          <a:lstStyle/>
          <a:p>
            <a:r>
              <a:rPr lang="en-AU" sz="4000" dirty="0"/>
              <a:t>Astronomy</a:t>
            </a:r>
            <a:r>
              <a:rPr lang="en-AU" sz="4000" b="0" dirty="0"/>
              <a:t> is the study of space.</a:t>
            </a:r>
          </a:p>
          <a:p>
            <a:r>
              <a:rPr lang="en-AU" sz="4000" b="0" dirty="0"/>
              <a:t>Astronomers study the planets, stars and the universe.</a:t>
            </a:r>
            <a:endParaRPr lang="en-AU" sz="4000" dirty="0"/>
          </a:p>
          <a:p>
            <a:endParaRPr lang="en-AU" sz="1200" b="0" dirty="0"/>
          </a:p>
          <a:p>
            <a:endParaRPr lang="en-AU" sz="3600" dirty="0"/>
          </a:p>
        </p:txBody>
      </p:sp>
      <p:pic>
        <p:nvPicPr>
          <p:cNvPr id="5" name="Picture 4">
            <a:extLst>
              <a:ext uri="{FF2B5EF4-FFF2-40B4-BE49-F238E27FC236}">
                <a16:creationId xmlns:a16="http://schemas.microsoft.com/office/drawing/2014/main" id="{F0A21C4A-E640-4C85-8713-6C910918C04E}"/>
              </a:ext>
            </a:extLst>
          </p:cNvPr>
          <p:cNvPicPr>
            <a:picLocks noChangeAspect="1"/>
          </p:cNvPicPr>
          <p:nvPr/>
        </p:nvPicPr>
        <p:blipFill>
          <a:blip r:embed="rId2"/>
          <a:stretch>
            <a:fillRect/>
          </a:stretch>
        </p:blipFill>
        <p:spPr>
          <a:xfrm>
            <a:off x="295275" y="2709021"/>
            <a:ext cx="5905500" cy="3933825"/>
          </a:xfrm>
          <a:prstGeom prst="rect">
            <a:avLst/>
          </a:prstGeom>
        </p:spPr>
      </p:pic>
      <p:pic>
        <p:nvPicPr>
          <p:cNvPr id="10" name="Picture 9">
            <a:extLst>
              <a:ext uri="{FF2B5EF4-FFF2-40B4-BE49-F238E27FC236}">
                <a16:creationId xmlns:a16="http://schemas.microsoft.com/office/drawing/2014/main" id="{7A804838-9348-4E74-BAC6-37A04719918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386068" y="2709021"/>
            <a:ext cx="5773567" cy="3933825"/>
          </a:xfrm>
          <a:prstGeom prst="rect">
            <a:avLst/>
          </a:prstGeom>
        </p:spPr>
      </p:pic>
    </p:spTree>
    <p:extLst>
      <p:ext uri="{BB962C8B-B14F-4D97-AF65-F5344CB8AC3E}">
        <p14:creationId xmlns:p14="http://schemas.microsoft.com/office/powerpoint/2010/main" val="1532363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dirty="0"/>
              <a:t>Biology definition</a:t>
            </a:r>
          </a:p>
        </p:txBody>
      </p:sp>
      <p:grpSp>
        <p:nvGrpSpPr>
          <p:cNvPr id="4" name="Group 3">
            <a:extLst>
              <a:ext uri="{FF2B5EF4-FFF2-40B4-BE49-F238E27FC236}">
                <a16:creationId xmlns:a16="http://schemas.microsoft.com/office/drawing/2014/main" id="{A10859A9-BB6E-A3DB-EE36-AED331CFBFF7}"/>
              </a:ext>
            </a:extLst>
          </p:cNvPr>
          <p:cNvGrpSpPr/>
          <p:nvPr/>
        </p:nvGrpSpPr>
        <p:grpSpPr>
          <a:xfrm>
            <a:off x="480367" y="765095"/>
            <a:ext cx="11231265" cy="1312183"/>
            <a:chOff x="397668" y="4118846"/>
            <a:chExt cx="11231265" cy="3247431"/>
          </a:xfrm>
        </p:grpSpPr>
        <p:sp>
          <p:nvSpPr>
            <p:cNvPr id="7" name="Rectangle 6">
              <a:extLst>
                <a:ext uri="{FF2B5EF4-FFF2-40B4-BE49-F238E27FC236}">
                  <a16:creationId xmlns:a16="http://schemas.microsoft.com/office/drawing/2014/main" id="{D943F231-B9F5-175C-715C-86035840565C}"/>
                </a:ext>
              </a:extLst>
            </p:cNvPr>
            <p:cNvSpPr/>
            <p:nvPr/>
          </p:nvSpPr>
          <p:spPr>
            <a:xfrm>
              <a:off x="397668" y="4130932"/>
              <a:ext cx="11209833" cy="2494885"/>
            </a:xfrm>
            <a:prstGeom prst="rect">
              <a:avLst/>
            </a:prstGeom>
            <a:solidFill>
              <a:srgbClr val="FBC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 name="Rectangle 8">
              <a:extLst>
                <a:ext uri="{FF2B5EF4-FFF2-40B4-BE49-F238E27FC236}">
                  <a16:creationId xmlns:a16="http://schemas.microsoft.com/office/drawing/2014/main" id="{F14C5DA6-33FA-750E-21BD-250F1BE194AC}"/>
                </a:ext>
              </a:extLst>
            </p:cNvPr>
            <p:cNvSpPr/>
            <p:nvPr/>
          </p:nvSpPr>
          <p:spPr>
            <a:xfrm>
              <a:off x="397668" y="4118846"/>
              <a:ext cx="2765080" cy="998315"/>
            </a:xfrm>
            <a:prstGeom prst="rect">
              <a:avLst/>
            </a:prstGeom>
            <a:solidFill>
              <a:srgbClr val="2E54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BCA58"/>
                  </a:solidFill>
                </a:rPr>
                <a:t>Question</a:t>
              </a:r>
              <a:endParaRPr lang="en-AU" sz="2800" b="1" dirty="0">
                <a:solidFill>
                  <a:srgbClr val="FBCA58"/>
                </a:solidFill>
              </a:endParaRPr>
            </a:p>
          </p:txBody>
        </p:sp>
        <p:sp>
          <p:nvSpPr>
            <p:cNvPr id="10" name="TextBox 9">
              <a:extLst>
                <a:ext uri="{FF2B5EF4-FFF2-40B4-BE49-F238E27FC236}">
                  <a16:creationId xmlns:a16="http://schemas.microsoft.com/office/drawing/2014/main" id="{71B87420-7A15-C0D0-5F6F-1212D23C1665}"/>
                </a:ext>
              </a:extLst>
            </p:cNvPr>
            <p:cNvSpPr txBox="1"/>
            <p:nvPr/>
          </p:nvSpPr>
          <p:spPr>
            <a:xfrm>
              <a:off x="419100" y="5154266"/>
              <a:ext cx="11209833" cy="2212011"/>
            </a:xfrm>
            <a:prstGeom prst="rect">
              <a:avLst/>
            </a:prstGeom>
            <a:noFill/>
            <a:ln>
              <a:noFill/>
            </a:ln>
          </p:spPr>
          <p:txBody>
            <a:bodyPr wrap="square" rtlCol="0" anchor="t" anchorCtr="0">
              <a:normAutofit/>
            </a:bodyPr>
            <a:lstStyle/>
            <a:p>
              <a:pPr algn="l"/>
              <a:r>
                <a:rPr lang="en-US" sz="2800" dirty="0">
                  <a:latin typeface="Century Gothic" panose="020B0502020202020204" pitchFamily="34" charset="0"/>
                  <a:cs typeface="Futura Medium" panose="020B0602020204020303" pitchFamily="34" charset="-79"/>
                </a:rPr>
                <a:t>What types of jobs involve geology or astronomy?</a:t>
              </a:r>
              <a:endParaRPr lang="en-AU" sz="2800" dirty="0">
                <a:latin typeface="Century Gothic" panose="020B0502020202020204" pitchFamily="34" charset="0"/>
                <a:cs typeface="Futura Medium" panose="020B0602020204020303" pitchFamily="34" charset="-79"/>
              </a:endParaRPr>
            </a:p>
          </p:txBody>
        </p:sp>
      </p:grpSp>
    </p:spTree>
    <p:extLst>
      <p:ext uri="{BB962C8B-B14F-4D97-AF65-F5344CB8AC3E}">
        <p14:creationId xmlns:p14="http://schemas.microsoft.com/office/powerpoint/2010/main" val="403629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dirty="0"/>
              <a:t>Different branches of science</a:t>
            </a:r>
          </a:p>
        </p:txBody>
      </p:sp>
      <p:grpSp>
        <p:nvGrpSpPr>
          <p:cNvPr id="6" name="Group 5">
            <a:extLst>
              <a:ext uri="{FF2B5EF4-FFF2-40B4-BE49-F238E27FC236}">
                <a16:creationId xmlns:a16="http://schemas.microsoft.com/office/drawing/2014/main" id="{5556388D-53EA-4D70-AA9F-95097D03596D}"/>
              </a:ext>
            </a:extLst>
          </p:cNvPr>
          <p:cNvGrpSpPr/>
          <p:nvPr/>
        </p:nvGrpSpPr>
        <p:grpSpPr>
          <a:xfrm>
            <a:off x="295275" y="935717"/>
            <a:ext cx="11231265" cy="1959883"/>
            <a:chOff x="397668" y="4118846"/>
            <a:chExt cx="11231265" cy="4850379"/>
          </a:xfrm>
        </p:grpSpPr>
        <p:sp>
          <p:nvSpPr>
            <p:cNvPr id="7" name="Rectangle 6">
              <a:extLst>
                <a:ext uri="{FF2B5EF4-FFF2-40B4-BE49-F238E27FC236}">
                  <a16:creationId xmlns:a16="http://schemas.microsoft.com/office/drawing/2014/main" id="{6FA5C081-8EE9-4D93-808A-380F351B1187}"/>
                </a:ext>
              </a:extLst>
            </p:cNvPr>
            <p:cNvSpPr/>
            <p:nvPr/>
          </p:nvSpPr>
          <p:spPr>
            <a:xfrm>
              <a:off x="397668" y="4130933"/>
              <a:ext cx="11209833" cy="4838292"/>
            </a:xfrm>
            <a:prstGeom prst="rect">
              <a:avLst/>
            </a:prstGeom>
            <a:solidFill>
              <a:srgbClr val="FBC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7">
              <a:extLst>
                <a:ext uri="{FF2B5EF4-FFF2-40B4-BE49-F238E27FC236}">
                  <a16:creationId xmlns:a16="http://schemas.microsoft.com/office/drawing/2014/main" id="{0C7D08CE-7ACA-4439-A407-31E35565733C}"/>
                </a:ext>
              </a:extLst>
            </p:cNvPr>
            <p:cNvSpPr/>
            <p:nvPr/>
          </p:nvSpPr>
          <p:spPr>
            <a:xfrm>
              <a:off x="397668" y="4118846"/>
              <a:ext cx="2765080" cy="998315"/>
            </a:xfrm>
            <a:prstGeom prst="rect">
              <a:avLst/>
            </a:prstGeom>
            <a:solidFill>
              <a:srgbClr val="2E54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BCA58"/>
                  </a:solidFill>
                </a:rPr>
                <a:t>Question</a:t>
              </a:r>
              <a:endParaRPr lang="en-AU" sz="2800" b="1" dirty="0">
                <a:solidFill>
                  <a:srgbClr val="FBCA58"/>
                </a:solidFill>
              </a:endParaRPr>
            </a:p>
          </p:txBody>
        </p:sp>
        <p:sp>
          <p:nvSpPr>
            <p:cNvPr id="9" name="TextBox 8">
              <a:extLst>
                <a:ext uri="{FF2B5EF4-FFF2-40B4-BE49-F238E27FC236}">
                  <a16:creationId xmlns:a16="http://schemas.microsoft.com/office/drawing/2014/main" id="{98C85B2B-7D25-4167-84DE-92217108FF5A}"/>
                </a:ext>
              </a:extLst>
            </p:cNvPr>
            <p:cNvSpPr txBox="1"/>
            <p:nvPr/>
          </p:nvSpPr>
          <p:spPr>
            <a:xfrm>
              <a:off x="419100" y="5154266"/>
              <a:ext cx="11209833" cy="3814959"/>
            </a:xfrm>
            <a:prstGeom prst="rect">
              <a:avLst/>
            </a:prstGeom>
            <a:noFill/>
            <a:ln>
              <a:noFill/>
            </a:ln>
          </p:spPr>
          <p:txBody>
            <a:bodyPr wrap="square" rtlCol="0" anchor="t" anchorCtr="0">
              <a:normAutofit/>
            </a:bodyPr>
            <a:lstStyle/>
            <a:p>
              <a:pPr algn="l"/>
              <a:r>
                <a:rPr lang="en-US" sz="2800" dirty="0">
                  <a:latin typeface="Century Gothic" panose="020B0502020202020204" pitchFamily="34" charset="0"/>
                  <a:cs typeface="Futura Medium" panose="020B0602020204020303" pitchFamily="34" charset="-79"/>
                </a:rPr>
                <a:t>What are the five different types of science we will be studying?</a:t>
              </a:r>
            </a:p>
            <a:p>
              <a:pPr algn="l"/>
              <a:endParaRPr lang="en-US" sz="2800" dirty="0">
                <a:latin typeface="Century Gothic" panose="020B0502020202020204" pitchFamily="34" charset="0"/>
                <a:cs typeface="Futura Medium" panose="020B0602020204020303" pitchFamily="34" charset="-79"/>
              </a:endParaRPr>
            </a:p>
            <a:p>
              <a:pPr algn="l"/>
              <a:r>
                <a:rPr lang="en-AU" sz="2800" dirty="0">
                  <a:latin typeface="Century Gothic" panose="020B0502020202020204" pitchFamily="34" charset="0"/>
                  <a:cs typeface="Futura Medium" panose="020B0602020204020303" pitchFamily="34" charset="-79"/>
                </a:rPr>
                <a:t>Write them in your books.</a:t>
              </a:r>
            </a:p>
          </p:txBody>
        </p:sp>
      </p:grpSp>
    </p:spTree>
    <p:extLst>
      <p:ext uri="{BB962C8B-B14F-4D97-AF65-F5344CB8AC3E}">
        <p14:creationId xmlns:p14="http://schemas.microsoft.com/office/powerpoint/2010/main" val="1232840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dirty="0"/>
              <a:t>Different branches of science</a:t>
            </a:r>
          </a:p>
        </p:txBody>
      </p:sp>
      <p:sp>
        <p:nvSpPr>
          <p:cNvPr id="3" name="Text Placeholder 2">
            <a:extLst>
              <a:ext uri="{FF2B5EF4-FFF2-40B4-BE49-F238E27FC236}">
                <a16:creationId xmlns:a16="http://schemas.microsoft.com/office/drawing/2014/main" id="{EB827A3B-029D-4755-BCC8-9086AED23745}"/>
              </a:ext>
            </a:extLst>
          </p:cNvPr>
          <p:cNvSpPr>
            <a:spLocks noGrp="1"/>
          </p:cNvSpPr>
          <p:nvPr>
            <p:ph type="body" sz="quarter" idx="15"/>
          </p:nvPr>
        </p:nvSpPr>
        <p:spPr>
          <a:xfrm>
            <a:off x="295275" y="714171"/>
            <a:ext cx="11375232" cy="1008103"/>
          </a:xfrm>
        </p:spPr>
        <p:txBody>
          <a:bodyPr/>
          <a:lstStyle/>
          <a:p>
            <a:r>
              <a:rPr lang="en-AU" sz="3600" b="0" dirty="0"/>
              <a:t>There are many different types of science and there are many different types of scientists.</a:t>
            </a:r>
          </a:p>
          <a:p>
            <a:endParaRPr lang="en-AU" sz="3600" dirty="0"/>
          </a:p>
          <a:p>
            <a:endParaRPr lang="en-AU" sz="3600" dirty="0"/>
          </a:p>
        </p:txBody>
      </p:sp>
      <p:grpSp>
        <p:nvGrpSpPr>
          <p:cNvPr id="6" name="Group 5">
            <a:extLst>
              <a:ext uri="{FF2B5EF4-FFF2-40B4-BE49-F238E27FC236}">
                <a16:creationId xmlns:a16="http://schemas.microsoft.com/office/drawing/2014/main" id="{5556388D-53EA-4D70-AA9F-95097D03596D}"/>
              </a:ext>
            </a:extLst>
          </p:cNvPr>
          <p:cNvGrpSpPr/>
          <p:nvPr/>
        </p:nvGrpSpPr>
        <p:grpSpPr>
          <a:xfrm>
            <a:off x="541635" y="5545817"/>
            <a:ext cx="11231265" cy="1312183"/>
            <a:chOff x="397668" y="4118846"/>
            <a:chExt cx="11231265" cy="3247431"/>
          </a:xfrm>
        </p:grpSpPr>
        <p:sp>
          <p:nvSpPr>
            <p:cNvPr id="7" name="Rectangle 6">
              <a:extLst>
                <a:ext uri="{FF2B5EF4-FFF2-40B4-BE49-F238E27FC236}">
                  <a16:creationId xmlns:a16="http://schemas.microsoft.com/office/drawing/2014/main" id="{6FA5C081-8EE9-4D93-808A-380F351B1187}"/>
                </a:ext>
              </a:extLst>
            </p:cNvPr>
            <p:cNvSpPr/>
            <p:nvPr/>
          </p:nvSpPr>
          <p:spPr>
            <a:xfrm>
              <a:off x="397668" y="4130932"/>
              <a:ext cx="11209833" cy="2494885"/>
            </a:xfrm>
            <a:prstGeom prst="rect">
              <a:avLst/>
            </a:prstGeom>
            <a:solidFill>
              <a:srgbClr val="FBC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7">
              <a:extLst>
                <a:ext uri="{FF2B5EF4-FFF2-40B4-BE49-F238E27FC236}">
                  <a16:creationId xmlns:a16="http://schemas.microsoft.com/office/drawing/2014/main" id="{0C7D08CE-7ACA-4439-A407-31E35565733C}"/>
                </a:ext>
              </a:extLst>
            </p:cNvPr>
            <p:cNvSpPr/>
            <p:nvPr/>
          </p:nvSpPr>
          <p:spPr>
            <a:xfrm>
              <a:off x="397668" y="4118846"/>
              <a:ext cx="2765080" cy="998315"/>
            </a:xfrm>
            <a:prstGeom prst="rect">
              <a:avLst/>
            </a:prstGeom>
            <a:solidFill>
              <a:srgbClr val="2E54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BCA58"/>
                  </a:solidFill>
                </a:rPr>
                <a:t>Question</a:t>
              </a:r>
              <a:endParaRPr lang="en-AU" sz="2800" b="1" dirty="0">
                <a:solidFill>
                  <a:srgbClr val="FBCA58"/>
                </a:solidFill>
              </a:endParaRPr>
            </a:p>
          </p:txBody>
        </p:sp>
        <p:sp>
          <p:nvSpPr>
            <p:cNvPr id="9" name="TextBox 8">
              <a:extLst>
                <a:ext uri="{FF2B5EF4-FFF2-40B4-BE49-F238E27FC236}">
                  <a16:creationId xmlns:a16="http://schemas.microsoft.com/office/drawing/2014/main" id="{98C85B2B-7D25-4167-84DE-92217108FF5A}"/>
                </a:ext>
              </a:extLst>
            </p:cNvPr>
            <p:cNvSpPr txBox="1"/>
            <p:nvPr/>
          </p:nvSpPr>
          <p:spPr>
            <a:xfrm>
              <a:off x="419100" y="5154266"/>
              <a:ext cx="11209833" cy="2212011"/>
            </a:xfrm>
            <a:prstGeom prst="rect">
              <a:avLst/>
            </a:prstGeom>
            <a:noFill/>
            <a:ln>
              <a:noFill/>
            </a:ln>
          </p:spPr>
          <p:txBody>
            <a:bodyPr wrap="square" rtlCol="0" anchor="t" anchorCtr="0">
              <a:normAutofit/>
            </a:bodyPr>
            <a:lstStyle/>
            <a:p>
              <a:pPr algn="l"/>
              <a:r>
                <a:rPr lang="en-US" sz="2800" dirty="0">
                  <a:latin typeface="Century Gothic" panose="020B0502020202020204" pitchFamily="34" charset="0"/>
                  <a:cs typeface="Futura Medium" panose="020B0602020204020303" pitchFamily="34" charset="-79"/>
                </a:rPr>
                <a:t>What different types of scientists can you think of?</a:t>
              </a:r>
              <a:endParaRPr lang="en-AU" sz="2800" dirty="0">
                <a:latin typeface="Century Gothic" panose="020B0502020202020204" pitchFamily="34" charset="0"/>
                <a:cs typeface="Futura Medium" panose="020B0602020204020303" pitchFamily="34" charset="-79"/>
              </a:endParaRPr>
            </a:p>
          </p:txBody>
        </p:sp>
      </p:grpSp>
      <p:grpSp>
        <p:nvGrpSpPr>
          <p:cNvPr id="11" name="Group 10">
            <a:extLst>
              <a:ext uri="{FF2B5EF4-FFF2-40B4-BE49-F238E27FC236}">
                <a16:creationId xmlns:a16="http://schemas.microsoft.com/office/drawing/2014/main" id="{951E3231-DA98-4706-A515-E26571FB5ABA}"/>
              </a:ext>
            </a:extLst>
          </p:cNvPr>
          <p:cNvGrpSpPr/>
          <p:nvPr/>
        </p:nvGrpSpPr>
        <p:grpSpPr>
          <a:xfrm>
            <a:off x="127793" y="1950634"/>
            <a:ext cx="3910807" cy="3481416"/>
            <a:chOff x="521493" y="1881188"/>
            <a:chExt cx="4157663" cy="3701168"/>
          </a:xfrm>
        </p:grpSpPr>
        <p:pic>
          <p:nvPicPr>
            <p:cNvPr id="5" name="Picture 4">
              <a:extLst>
                <a:ext uri="{FF2B5EF4-FFF2-40B4-BE49-F238E27FC236}">
                  <a16:creationId xmlns:a16="http://schemas.microsoft.com/office/drawing/2014/main" id="{D04122FE-7588-4E27-926D-0EA3E4BA383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21493" y="1881188"/>
              <a:ext cx="4157663" cy="2771775"/>
            </a:xfrm>
            <a:prstGeom prst="rect">
              <a:avLst/>
            </a:prstGeom>
          </p:spPr>
        </p:pic>
        <p:sp>
          <p:nvSpPr>
            <p:cNvPr id="10" name="TextBox 9">
              <a:extLst>
                <a:ext uri="{FF2B5EF4-FFF2-40B4-BE49-F238E27FC236}">
                  <a16:creationId xmlns:a16="http://schemas.microsoft.com/office/drawing/2014/main" id="{64A0C5F0-C0D0-4FFF-B9D9-59A1C1DECCEE}"/>
                </a:ext>
              </a:extLst>
            </p:cNvPr>
            <p:cNvSpPr txBox="1"/>
            <p:nvPr/>
          </p:nvSpPr>
          <p:spPr>
            <a:xfrm>
              <a:off x="2143124" y="4667956"/>
              <a:ext cx="914400" cy="914400"/>
            </a:xfrm>
            <a:prstGeom prst="rect">
              <a:avLst/>
            </a:prstGeom>
            <a:noFill/>
            <a:ln>
              <a:noFill/>
            </a:ln>
          </p:spPr>
          <p:txBody>
            <a:bodyPr wrap="none" rtlCol="0" anchor="t" anchorCtr="0">
              <a:normAutofit/>
            </a:bodyPr>
            <a:lstStyle/>
            <a:p>
              <a:pPr algn="ctr"/>
              <a:r>
                <a:rPr lang="en-AU" sz="2000" b="1" dirty="0">
                  <a:latin typeface="Century Gothic" panose="020B0502020202020204" pitchFamily="34" charset="0"/>
                  <a:cs typeface="Futura Medium" panose="020B0602020204020303" pitchFamily="34" charset="-79"/>
                </a:rPr>
                <a:t>A zoologist studies animals.</a:t>
              </a:r>
            </a:p>
          </p:txBody>
        </p:sp>
      </p:grpSp>
      <p:grpSp>
        <p:nvGrpSpPr>
          <p:cNvPr id="20" name="Group 19">
            <a:extLst>
              <a:ext uri="{FF2B5EF4-FFF2-40B4-BE49-F238E27FC236}">
                <a16:creationId xmlns:a16="http://schemas.microsoft.com/office/drawing/2014/main" id="{FECE8B68-3C01-4E28-BC08-67839F5C3709}"/>
              </a:ext>
            </a:extLst>
          </p:cNvPr>
          <p:cNvGrpSpPr/>
          <p:nvPr/>
        </p:nvGrpSpPr>
        <p:grpSpPr>
          <a:xfrm>
            <a:off x="4140596" y="1958671"/>
            <a:ext cx="4040116" cy="3548257"/>
            <a:chOff x="4140596" y="1958671"/>
            <a:chExt cx="4040116" cy="3548257"/>
          </a:xfrm>
        </p:grpSpPr>
        <p:sp>
          <p:nvSpPr>
            <p:cNvPr id="14" name="TextBox 13">
              <a:extLst>
                <a:ext uri="{FF2B5EF4-FFF2-40B4-BE49-F238E27FC236}">
                  <a16:creationId xmlns:a16="http://schemas.microsoft.com/office/drawing/2014/main" id="{A04BECC6-D577-450D-ACFE-966352C3C828}"/>
                </a:ext>
              </a:extLst>
            </p:cNvPr>
            <p:cNvSpPr txBox="1"/>
            <p:nvPr/>
          </p:nvSpPr>
          <p:spPr>
            <a:xfrm>
              <a:off x="5689351" y="4592528"/>
              <a:ext cx="914400" cy="914400"/>
            </a:xfrm>
            <a:prstGeom prst="rect">
              <a:avLst/>
            </a:prstGeom>
            <a:noFill/>
            <a:ln>
              <a:noFill/>
            </a:ln>
          </p:spPr>
          <p:txBody>
            <a:bodyPr wrap="none" rtlCol="0" anchor="t" anchorCtr="0">
              <a:normAutofit/>
            </a:bodyPr>
            <a:lstStyle/>
            <a:p>
              <a:pPr algn="ctr"/>
              <a:r>
                <a:rPr lang="en-AU" sz="2000" b="1" dirty="0">
                  <a:latin typeface="Century Gothic" panose="020B0502020202020204" pitchFamily="34" charset="0"/>
                  <a:cs typeface="Futura Medium" panose="020B0602020204020303" pitchFamily="34" charset="-79"/>
                </a:rPr>
                <a:t>A palaeontologist studies fossils.</a:t>
              </a:r>
            </a:p>
          </p:txBody>
        </p:sp>
        <p:pic>
          <p:nvPicPr>
            <p:cNvPr id="15" name="Picture 14">
              <a:extLst>
                <a:ext uri="{FF2B5EF4-FFF2-40B4-BE49-F238E27FC236}">
                  <a16:creationId xmlns:a16="http://schemas.microsoft.com/office/drawing/2014/main" id="{91A87050-25A7-4356-967E-0E94FC0FD0FB}"/>
                </a:ext>
              </a:extLst>
            </p:cNvPr>
            <p:cNvPicPr>
              <a:picLocks noChangeAspect="1"/>
            </p:cNvPicPr>
            <p:nvPr/>
          </p:nvPicPr>
          <p:blipFill>
            <a:blip r:embed="rId3"/>
            <a:stretch>
              <a:fillRect/>
            </a:stretch>
          </p:blipFill>
          <p:spPr>
            <a:xfrm>
              <a:off x="4140596" y="1958671"/>
              <a:ext cx="4040116" cy="2597217"/>
            </a:xfrm>
            <a:prstGeom prst="rect">
              <a:avLst/>
            </a:prstGeom>
          </p:spPr>
        </p:pic>
      </p:grpSp>
      <p:grpSp>
        <p:nvGrpSpPr>
          <p:cNvPr id="23" name="Group 22">
            <a:extLst>
              <a:ext uri="{FF2B5EF4-FFF2-40B4-BE49-F238E27FC236}">
                <a16:creationId xmlns:a16="http://schemas.microsoft.com/office/drawing/2014/main" id="{E02839E4-470D-44BA-950F-609EC07954BA}"/>
              </a:ext>
            </a:extLst>
          </p:cNvPr>
          <p:cNvGrpSpPr/>
          <p:nvPr/>
        </p:nvGrpSpPr>
        <p:grpSpPr>
          <a:xfrm>
            <a:off x="8368507" y="1950634"/>
            <a:ext cx="3495076" cy="3542160"/>
            <a:chOff x="8368507" y="1950634"/>
            <a:chExt cx="3495076" cy="3542160"/>
          </a:xfrm>
        </p:grpSpPr>
        <p:pic>
          <p:nvPicPr>
            <p:cNvPr id="21" name="Picture 2" descr="Meteorologist Career Information - IResearchNet">
              <a:extLst>
                <a:ext uri="{FF2B5EF4-FFF2-40B4-BE49-F238E27FC236}">
                  <a16:creationId xmlns:a16="http://schemas.microsoft.com/office/drawing/2014/main" id="{3DB6C513-69C4-43ED-AEEC-48CD344BF561}"/>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8368507" y="1950634"/>
              <a:ext cx="3495076" cy="2621307"/>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A9FF466D-F35A-4A13-90A9-2FCC9180CCE0}"/>
                </a:ext>
              </a:extLst>
            </p:cNvPr>
            <p:cNvSpPr txBox="1"/>
            <p:nvPr/>
          </p:nvSpPr>
          <p:spPr>
            <a:xfrm>
              <a:off x="9880351" y="4578394"/>
              <a:ext cx="914400" cy="914400"/>
            </a:xfrm>
            <a:prstGeom prst="rect">
              <a:avLst/>
            </a:prstGeom>
            <a:noFill/>
            <a:ln>
              <a:noFill/>
            </a:ln>
          </p:spPr>
          <p:txBody>
            <a:bodyPr wrap="none" rtlCol="0" anchor="t" anchorCtr="0">
              <a:normAutofit/>
            </a:bodyPr>
            <a:lstStyle/>
            <a:p>
              <a:pPr algn="ctr"/>
              <a:r>
                <a:rPr lang="en-AU" sz="2000" b="1" dirty="0">
                  <a:latin typeface="Century Gothic" panose="020B0502020202020204" pitchFamily="34" charset="0"/>
                  <a:cs typeface="Futura Medium" panose="020B0602020204020303" pitchFamily="34" charset="-79"/>
                </a:rPr>
                <a:t>A meteorologist studies the </a:t>
              </a:r>
            </a:p>
            <a:p>
              <a:pPr algn="ctr"/>
              <a:r>
                <a:rPr lang="en-AU" sz="2000" b="1" dirty="0">
                  <a:latin typeface="Century Gothic" panose="020B0502020202020204" pitchFamily="34" charset="0"/>
                  <a:cs typeface="Futura Medium" panose="020B0602020204020303" pitchFamily="34" charset="-79"/>
                </a:rPr>
                <a:t>weather</a:t>
              </a:r>
            </a:p>
          </p:txBody>
        </p:sp>
      </p:grpSp>
    </p:spTree>
    <p:extLst>
      <p:ext uri="{BB962C8B-B14F-4D97-AF65-F5344CB8AC3E}">
        <p14:creationId xmlns:p14="http://schemas.microsoft.com/office/powerpoint/2010/main" val="409515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dirty="0"/>
              <a:t>Different branches of science</a:t>
            </a:r>
          </a:p>
        </p:txBody>
      </p:sp>
      <p:sp>
        <p:nvSpPr>
          <p:cNvPr id="3" name="Text Placeholder 2">
            <a:extLst>
              <a:ext uri="{FF2B5EF4-FFF2-40B4-BE49-F238E27FC236}">
                <a16:creationId xmlns:a16="http://schemas.microsoft.com/office/drawing/2014/main" id="{EB827A3B-029D-4755-BCC8-9086AED23745}"/>
              </a:ext>
            </a:extLst>
          </p:cNvPr>
          <p:cNvSpPr>
            <a:spLocks noGrp="1"/>
          </p:cNvSpPr>
          <p:nvPr>
            <p:ph type="body" sz="quarter" idx="15"/>
          </p:nvPr>
        </p:nvSpPr>
        <p:spPr>
          <a:xfrm>
            <a:off x="295275" y="714171"/>
            <a:ext cx="11375232" cy="1008103"/>
          </a:xfrm>
        </p:spPr>
        <p:txBody>
          <a:bodyPr/>
          <a:lstStyle/>
          <a:p>
            <a:r>
              <a:rPr lang="en-AU" sz="4000" b="0" dirty="0"/>
              <a:t>In high school, we will be studying </a:t>
            </a:r>
            <a:r>
              <a:rPr lang="en-AU" sz="4000" dirty="0"/>
              <a:t>five</a:t>
            </a:r>
            <a:r>
              <a:rPr lang="en-AU" sz="4000" b="0" dirty="0"/>
              <a:t> different types of science:</a:t>
            </a:r>
          </a:p>
          <a:p>
            <a:endParaRPr lang="en-AU" sz="1200" b="0" dirty="0"/>
          </a:p>
          <a:p>
            <a:pPr marL="1257300" lvl="1" indent="-571500"/>
            <a:r>
              <a:rPr lang="en-AU" sz="4400" b="0" dirty="0"/>
              <a:t>Biology</a:t>
            </a:r>
          </a:p>
          <a:p>
            <a:pPr marL="1257300" lvl="1" indent="-571500"/>
            <a:r>
              <a:rPr lang="en-AU" sz="4400" b="0" dirty="0"/>
              <a:t>Chemistry</a:t>
            </a:r>
          </a:p>
          <a:p>
            <a:pPr marL="1257300" lvl="1" indent="-571500"/>
            <a:r>
              <a:rPr lang="en-AU" sz="4400" b="0" dirty="0"/>
              <a:t>Physics</a:t>
            </a:r>
          </a:p>
          <a:p>
            <a:pPr marL="1257300" lvl="1" indent="-571500"/>
            <a:r>
              <a:rPr lang="en-AU" sz="4400" b="0" dirty="0"/>
              <a:t>Geology</a:t>
            </a:r>
          </a:p>
          <a:p>
            <a:pPr marL="1257300" lvl="1" indent="-571500"/>
            <a:r>
              <a:rPr lang="en-AU" sz="4400" b="0" dirty="0"/>
              <a:t>Astronomy</a:t>
            </a:r>
            <a:endParaRPr lang="en-AU" sz="4400" dirty="0"/>
          </a:p>
          <a:p>
            <a:endParaRPr lang="en-AU" sz="3600" dirty="0"/>
          </a:p>
        </p:txBody>
      </p:sp>
    </p:spTree>
    <p:extLst>
      <p:ext uri="{BB962C8B-B14F-4D97-AF65-F5344CB8AC3E}">
        <p14:creationId xmlns:p14="http://schemas.microsoft.com/office/powerpoint/2010/main" val="4274612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dirty="0"/>
              <a:t>Biology definition</a:t>
            </a:r>
          </a:p>
        </p:txBody>
      </p:sp>
      <p:sp>
        <p:nvSpPr>
          <p:cNvPr id="3" name="Text Placeholder 2">
            <a:extLst>
              <a:ext uri="{FF2B5EF4-FFF2-40B4-BE49-F238E27FC236}">
                <a16:creationId xmlns:a16="http://schemas.microsoft.com/office/drawing/2014/main" id="{EB827A3B-029D-4755-BCC8-9086AED23745}"/>
              </a:ext>
            </a:extLst>
          </p:cNvPr>
          <p:cNvSpPr>
            <a:spLocks noGrp="1"/>
          </p:cNvSpPr>
          <p:nvPr>
            <p:ph type="body" sz="quarter" idx="15"/>
          </p:nvPr>
        </p:nvSpPr>
        <p:spPr>
          <a:xfrm>
            <a:off x="295275" y="714171"/>
            <a:ext cx="11375232" cy="1008103"/>
          </a:xfrm>
        </p:spPr>
        <p:txBody>
          <a:bodyPr/>
          <a:lstStyle/>
          <a:p>
            <a:r>
              <a:rPr lang="en-AU" sz="4000" dirty="0"/>
              <a:t>Biology</a:t>
            </a:r>
            <a:r>
              <a:rPr lang="en-AU" sz="4000" b="0" dirty="0"/>
              <a:t> is the study of living things.</a:t>
            </a:r>
            <a:endParaRPr lang="en-AU" sz="1100" b="0" dirty="0"/>
          </a:p>
          <a:p>
            <a:r>
              <a:rPr lang="en-AU" sz="4000" b="0" dirty="0"/>
              <a:t>Biologists study animals, plants, bacteria and viruses.</a:t>
            </a:r>
            <a:endParaRPr lang="en-AU" sz="4000" dirty="0"/>
          </a:p>
          <a:p>
            <a:endParaRPr lang="en-AU" sz="1200" b="0" dirty="0"/>
          </a:p>
          <a:p>
            <a:endParaRPr lang="en-AU" sz="3600" dirty="0"/>
          </a:p>
        </p:txBody>
      </p:sp>
      <p:pic>
        <p:nvPicPr>
          <p:cNvPr id="5" name="Picture 4">
            <a:extLst>
              <a:ext uri="{FF2B5EF4-FFF2-40B4-BE49-F238E27FC236}">
                <a16:creationId xmlns:a16="http://schemas.microsoft.com/office/drawing/2014/main" id="{310BD106-66E8-4BEB-AC74-561989A9AFC1}"/>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backgroundRemoval t="5087" b="95548" l="4647" r="94872">
                        <a14:foregroundMark x1="55769" y1="7154" x2="45032" y2="5882"/>
                        <a14:foregroundMark x1="50962" y1="25119" x2="56571" y2="28299"/>
                        <a14:foregroundMark x1="79647" y1="19237" x2="79006" y2="24006"/>
                        <a14:foregroundMark x1="79327" y1="22576" x2="79487" y2="25596"/>
                        <a14:foregroundMark x1="31250" y1="88553" x2="45673" y2="92528"/>
                        <a14:foregroundMark x1="42949" y1="93800" x2="47276" y2="96025"/>
                        <a14:foregroundMark x1="83494" y1="84579" x2="95032" y2="82353"/>
                        <a14:foregroundMark x1="10256" y1="82671" x2="8173" y2="83784"/>
                        <a14:foregroundMark x1="8333" y1="82194" x2="4647" y2="82671"/>
                        <a14:foregroundMark x1="8013" y1="12242" x2="8333" y2="14467"/>
                        <a14:foregroundMark x1="16026" y1="11447" x2="12981" y2="12083"/>
                        <a14:foregroundMark x1="53045" y1="49444" x2="57692" y2="51828"/>
                        <a14:foregroundMark x1="12179" y1="10175" x2="10417" y2="13037"/>
                        <a14:foregroundMark x1="53365" y1="5882" x2="49679" y2="5087"/>
                        <a14:foregroundMark x1="51763" y1="5564" x2="54487" y2="5882"/>
                        <a14:foregroundMark x1="53686" y1="5405" x2="45353" y2="5405"/>
                      </a14:backgroundRemoval>
                    </a14:imgEffect>
                  </a14:imgLayer>
                </a14:imgProps>
              </a:ext>
              <a:ext uri="{28A0092B-C50C-407E-A947-70E740481C1C}">
                <a14:useLocalDpi xmlns:a14="http://schemas.microsoft.com/office/drawing/2010/main"/>
              </a:ext>
            </a:extLst>
          </a:blip>
          <a:srcRect/>
          <a:stretch/>
        </p:blipFill>
        <p:spPr>
          <a:xfrm>
            <a:off x="549275" y="3018442"/>
            <a:ext cx="3806825" cy="3839558"/>
          </a:xfrm>
          <a:prstGeom prst="rect">
            <a:avLst/>
          </a:prstGeom>
        </p:spPr>
      </p:pic>
      <p:pic>
        <p:nvPicPr>
          <p:cNvPr id="2050" name="Picture 2" descr="A rare jewel of a beetle emerges from the Ouse ooze | Insects | The Guardian">
            <a:extLst>
              <a:ext uri="{FF2B5EF4-FFF2-40B4-BE49-F238E27FC236}">
                <a16:creationId xmlns:a16="http://schemas.microsoft.com/office/drawing/2014/main" id="{ED19623F-8877-4FDE-B438-EF473C682B25}"/>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245100" y="2362200"/>
            <a:ext cx="28448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930A63F-898A-4664-862F-6157C4128BE1}"/>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458121" y="2362200"/>
            <a:ext cx="3212386" cy="2133600"/>
          </a:xfrm>
          <a:prstGeom prst="rect">
            <a:avLst/>
          </a:prstGeom>
        </p:spPr>
      </p:pic>
      <p:pic>
        <p:nvPicPr>
          <p:cNvPr id="2052" name="Picture 4" descr="How bacteria can save children&amp;#39;s lives - BBC Future">
            <a:extLst>
              <a:ext uri="{FF2B5EF4-FFF2-40B4-BE49-F238E27FC236}">
                <a16:creationId xmlns:a16="http://schemas.microsoft.com/office/drawing/2014/main" id="{C575FDC4-C5E0-4813-A680-803F955DD73E}"/>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5245100" y="4642540"/>
            <a:ext cx="2844800" cy="200030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7FDA4BD-7F77-4428-B37A-40E17FEE8131}"/>
              </a:ext>
            </a:extLst>
          </p:cNvPr>
          <p:cNvPicPr>
            <a:picLocks noChangeAspect="1"/>
          </p:cNvPicPr>
          <p:nvPr/>
        </p:nvPicPr>
        <p:blipFill>
          <a:blip r:embed="rId7"/>
          <a:stretch>
            <a:fillRect/>
          </a:stretch>
        </p:blipFill>
        <p:spPr>
          <a:xfrm>
            <a:off x="8458121" y="4642541"/>
            <a:ext cx="3212386" cy="2000305"/>
          </a:xfrm>
          <a:prstGeom prst="rect">
            <a:avLst/>
          </a:prstGeom>
        </p:spPr>
      </p:pic>
    </p:spTree>
    <p:extLst>
      <p:ext uri="{BB962C8B-B14F-4D97-AF65-F5344CB8AC3E}">
        <p14:creationId xmlns:p14="http://schemas.microsoft.com/office/powerpoint/2010/main" val="1088311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dirty="0"/>
              <a:t>Biology definition</a:t>
            </a:r>
          </a:p>
        </p:txBody>
      </p:sp>
      <p:grpSp>
        <p:nvGrpSpPr>
          <p:cNvPr id="4" name="Group 3">
            <a:extLst>
              <a:ext uri="{FF2B5EF4-FFF2-40B4-BE49-F238E27FC236}">
                <a16:creationId xmlns:a16="http://schemas.microsoft.com/office/drawing/2014/main" id="{A10859A9-BB6E-A3DB-EE36-AED331CFBFF7}"/>
              </a:ext>
            </a:extLst>
          </p:cNvPr>
          <p:cNvGrpSpPr/>
          <p:nvPr/>
        </p:nvGrpSpPr>
        <p:grpSpPr>
          <a:xfrm>
            <a:off x="480367" y="765095"/>
            <a:ext cx="11231265" cy="1312183"/>
            <a:chOff x="397668" y="4118846"/>
            <a:chExt cx="11231265" cy="3247431"/>
          </a:xfrm>
        </p:grpSpPr>
        <p:sp>
          <p:nvSpPr>
            <p:cNvPr id="7" name="Rectangle 6">
              <a:extLst>
                <a:ext uri="{FF2B5EF4-FFF2-40B4-BE49-F238E27FC236}">
                  <a16:creationId xmlns:a16="http://schemas.microsoft.com/office/drawing/2014/main" id="{D943F231-B9F5-175C-715C-86035840565C}"/>
                </a:ext>
              </a:extLst>
            </p:cNvPr>
            <p:cNvSpPr/>
            <p:nvPr/>
          </p:nvSpPr>
          <p:spPr>
            <a:xfrm>
              <a:off x="397668" y="4130932"/>
              <a:ext cx="11209833" cy="2494885"/>
            </a:xfrm>
            <a:prstGeom prst="rect">
              <a:avLst/>
            </a:prstGeom>
            <a:solidFill>
              <a:srgbClr val="FBC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 name="Rectangle 8">
              <a:extLst>
                <a:ext uri="{FF2B5EF4-FFF2-40B4-BE49-F238E27FC236}">
                  <a16:creationId xmlns:a16="http://schemas.microsoft.com/office/drawing/2014/main" id="{F14C5DA6-33FA-750E-21BD-250F1BE194AC}"/>
                </a:ext>
              </a:extLst>
            </p:cNvPr>
            <p:cNvSpPr/>
            <p:nvPr/>
          </p:nvSpPr>
          <p:spPr>
            <a:xfrm>
              <a:off x="397668" y="4118846"/>
              <a:ext cx="2765080" cy="998315"/>
            </a:xfrm>
            <a:prstGeom prst="rect">
              <a:avLst/>
            </a:prstGeom>
            <a:solidFill>
              <a:srgbClr val="2E54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BCA58"/>
                  </a:solidFill>
                </a:rPr>
                <a:t>Question</a:t>
              </a:r>
              <a:endParaRPr lang="en-AU" sz="2800" b="1" dirty="0">
                <a:solidFill>
                  <a:srgbClr val="FBCA58"/>
                </a:solidFill>
              </a:endParaRPr>
            </a:p>
          </p:txBody>
        </p:sp>
        <p:sp>
          <p:nvSpPr>
            <p:cNvPr id="10" name="TextBox 9">
              <a:extLst>
                <a:ext uri="{FF2B5EF4-FFF2-40B4-BE49-F238E27FC236}">
                  <a16:creationId xmlns:a16="http://schemas.microsoft.com/office/drawing/2014/main" id="{71B87420-7A15-C0D0-5F6F-1212D23C1665}"/>
                </a:ext>
              </a:extLst>
            </p:cNvPr>
            <p:cNvSpPr txBox="1"/>
            <p:nvPr/>
          </p:nvSpPr>
          <p:spPr>
            <a:xfrm>
              <a:off x="419100" y="5154266"/>
              <a:ext cx="11209833" cy="2212011"/>
            </a:xfrm>
            <a:prstGeom prst="rect">
              <a:avLst/>
            </a:prstGeom>
            <a:noFill/>
            <a:ln>
              <a:noFill/>
            </a:ln>
          </p:spPr>
          <p:txBody>
            <a:bodyPr wrap="square" rtlCol="0" anchor="t" anchorCtr="0">
              <a:normAutofit/>
            </a:bodyPr>
            <a:lstStyle/>
            <a:p>
              <a:pPr algn="l"/>
              <a:r>
                <a:rPr lang="en-US" sz="2800" dirty="0">
                  <a:latin typeface="Century Gothic" panose="020B0502020202020204" pitchFamily="34" charset="0"/>
                  <a:cs typeface="Futura Medium" panose="020B0602020204020303" pitchFamily="34" charset="-79"/>
                </a:rPr>
                <a:t>What types of jobs involve biology?</a:t>
              </a:r>
              <a:endParaRPr lang="en-AU" sz="2800" dirty="0">
                <a:latin typeface="Century Gothic" panose="020B0502020202020204" pitchFamily="34" charset="0"/>
                <a:cs typeface="Futura Medium" panose="020B0602020204020303" pitchFamily="34" charset="-79"/>
              </a:endParaRPr>
            </a:p>
          </p:txBody>
        </p:sp>
      </p:grpSp>
    </p:spTree>
    <p:extLst>
      <p:ext uri="{BB962C8B-B14F-4D97-AF65-F5344CB8AC3E}">
        <p14:creationId xmlns:p14="http://schemas.microsoft.com/office/powerpoint/2010/main" val="3945999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dirty="0"/>
              <a:t>Chemistry definition</a:t>
            </a:r>
          </a:p>
        </p:txBody>
      </p:sp>
      <p:sp>
        <p:nvSpPr>
          <p:cNvPr id="3" name="Text Placeholder 2">
            <a:extLst>
              <a:ext uri="{FF2B5EF4-FFF2-40B4-BE49-F238E27FC236}">
                <a16:creationId xmlns:a16="http://schemas.microsoft.com/office/drawing/2014/main" id="{EB827A3B-029D-4755-BCC8-9086AED23745}"/>
              </a:ext>
            </a:extLst>
          </p:cNvPr>
          <p:cNvSpPr>
            <a:spLocks noGrp="1"/>
          </p:cNvSpPr>
          <p:nvPr>
            <p:ph type="body" sz="quarter" idx="15"/>
          </p:nvPr>
        </p:nvSpPr>
        <p:spPr>
          <a:xfrm>
            <a:off x="295275" y="714171"/>
            <a:ext cx="11800576" cy="1008103"/>
          </a:xfrm>
        </p:spPr>
        <p:txBody>
          <a:bodyPr/>
          <a:lstStyle/>
          <a:p>
            <a:r>
              <a:rPr lang="en-AU" sz="4000" dirty="0"/>
              <a:t>Chemistry</a:t>
            </a:r>
            <a:r>
              <a:rPr lang="en-AU" sz="4000" b="0" dirty="0"/>
              <a:t> is the study of chemicals.</a:t>
            </a:r>
          </a:p>
          <a:p>
            <a:r>
              <a:rPr lang="en-AU" sz="4000" b="0" dirty="0"/>
              <a:t>Chemists study materials and reactions.</a:t>
            </a:r>
            <a:endParaRPr lang="en-AU" sz="4000" dirty="0"/>
          </a:p>
          <a:p>
            <a:endParaRPr lang="en-AU" sz="1200" b="0" dirty="0"/>
          </a:p>
          <a:p>
            <a:endParaRPr lang="en-AU" sz="3600" dirty="0"/>
          </a:p>
        </p:txBody>
      </p:sp>
      <p:pic>
        <p:nvPicPr>
          <p:cNvPr id="5" name="Picture 4">
            <a:extLst>
              <a:ext uri="{FF2B5EF4-FFF2-40B4-BE49-F238E27FC236}">
                <a16:creationId xmlns:a16="http://schemas.microsoft.com/office/drawing/2014/main" id="{B38CC518-A861-45EB-BBAD-8B40AE532C6D}"/>
              </a:ext>
            </a:extLst>
          </p:cNvPr>
          <p:cNvPicPr>
            <a:picLocks noChangeAspect="1"/>
          </p:cNvPicPr>
          <p:nvPr/>
        </p:nvPicPr>
        <p:blipFill>
          <a:blip r:embed="rId2"/>
          <a:stretch>
            <a:fillRect/>
          </a:stretch>
        </p:blipFill>
        <p:spPr>
          <a:xfrm>
            <a:off x="476250" y="2881312"/>
            <a:ext cx="6534150" cy="3458008"/>
          </a:xfrm>
          <a:prstGeom prst="rect">
            <a:avLst/>
          </a:prstGeom>
        </p:spPr>
      </p:pic>
      <p:pic>
        <p:nvPicPr>
          <p:cNvPr id="8" name="Picture 7">
            <a:extLst>
              <a:ext uri="{FF2B5EF4-FFF2-40B4-BE49-F238E27FC236}">
                <a16:creationId xmlns:a16="http://schemas.microsoft.com/office/drawing/2014/main" id="{BE31A2E4-CF49-4D7B-9846-0D23C9BCC14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7007" t="7356" r="8244" b="3502"/>
          <a:stretch/>
        </p:blipFill>
        <p:spPr>
          <a:xfrm>
            <a:off x="7821612" y="2881312"/>
            <a:ext cx="3225800" cy="3392969"/>
          </a:xfrm>
          <a:prstGeom prst="rect">
            <a:avLst/>
          </a:prstGeom>
        </p:spPr>
      </p:pic>
    </p:spTree>
    <p:extLst>
      <p:ext uri="{BB962C8B-B14F-4D97-AF65-F5344CB8AC3E}">
        <p14:creationId xmlns:p14="http://schemas.microsoft.com/office/powerpoint/2010/main" val="3161650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dirty="0"/>
              <a:t>Biology definition</a:t>
            </a:r>
          </a:p>
        </p:txBody>
      </p:sp>
      <p:grpSp>
        <p:nvGrpSpPr>
          <p:cNvPr id="4" name="Group 3">
            <a:extLst>
              <a:ext uri="{FF2B5EF4-FFF2-40B4-BE49-F238E27FC236}">
                <a16:creationId xmlns:a16="http://schemas.microsoft.com/office/drawing/2014/main" id="{A10859A9-BB6E-A3DB-EE36-AED331CFBFF7}"/>
              </a:ext>
            </a:extLst>
          </p:cNvPr>
          <p:cNvGrpSpPr/>
          <p:nvPr/>
        </p:nvGrpSpPr>
        <p:grpSpPr>
          <a:xfrm>
            <a:off x="480367" y="765095"/>
            <a:ext cx="11231265" cy="1312183"/>
            <a:chOff x="397668" y="4118846"/>
            <a:chExt cx="11231265" cy="3247431"/>
          </a:xfrm>
        </p:grpSpPr>
        <p:sp>
          <p:nvSpPr>
            <p:cNvPr id="7" name="Rectangle 6">
              <a:extLst>
                <a:ext uri="{FF2B5EF4-FFF2-40B4-BE49-F238E27FC236}">
                  <a16:creationId xmlns:a16="http://schemas.microsoft.com/office/drawing/2014/main" id="{D943F231-B9F5-175C-715C-86035840565C}"/>
                </a:ext>
              </a:extLst>
            </p:cNvPr>
            <p:cNvSpPr/>
            <p:nvPr/>
          </p:nvSpPr>
          <p:spPr>
            <a:xfrm>
              <a:off x="397668" y="4130932"/>
              <a:ext cx="11209833" cy="2494885"/>
            </a:xfrm>
            <a:prstGeom prst="rect">
              <a:avLst/>
            </a:prstGeom>
            <a:solidFill>
              <a:srgbClr val="FBC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 name="Rectangle 8">
              <a:extLst>
                <a:ext uri="{FF2B5EF4-FFF2-40B4-BE49-F238E27FC236}">
                  <a16:creationId xmlns:a16="http://schemas.microsoft.com/office/drawing/2014/main" id="{F14C5DA6-33FA-750E-21BD-250F1BE194AC}"/>
                </a:ext>
              </a:extLst>
            </p:cNvPr>
            <p:cNvSpPr/>
            <p:nvPr/>
          </p:nvSpPr>
          <p:spPr>
            <a:xfrm>
              <a:off x="397668" y="4118846"/>
              <a:ext cx="2765080" cy="998315"/>
            </a:xfrm>
            <a:prstGeom prst="rect">
              <a:avLst/>
            </a:prstGeom>
            <a:solidFill>
              <a:srgbClr val="2E54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BCA58"/>
                  </a:solidFill>
                </a:rPr>
                <a:t>Question</a:t>
              </a:r>
              <a:endParaRPr lang="en-AU" sz="2800" b="1" dirty="0">
                <a:solidFill>
                  <a:srgbClr val="FBCA58"/>
                </a:solidFill>
              </a:endParaRPr>
            </a:p>
          </p:txBody>
        </p:sp>
        <p:sp>
          <p:nvSpPr>
            <p:cNvPr id="10" name="TextBox 9">
              <a:extLst>
                <a:ext uri="{FF2B5EF4-FFF2-40B4-BE49-F238E27FC236}">
                  <a16:creationId xmlns:a16="http://schemas.microsoft.com/office/drawing/2014/main" id="{71B87420-7A15-C0D0-5F6F-1212D23C1665}"/>
                </a:ext>
              </a:extLst>
            </p:cNvPr>
            <p:cNvSpPr txBox="1"/>
            <p:nvPr/>
          </p:nvSpPr>
          <p:spPr>
            <a:xfrm>
              <a:off x="419100" y="5154266"/>
              <a:ext cx="11209833" cy="2212011"/>
            </a:xfrm>
            <a:prstGeom prst="rect">
              <a:avLst/>
            </a:prstGeom>
            <a:noFill/>
            <a:ln>
              <a:noFill/>
            </a:ln>
          </p:spPr>
          <p:txBody>
            <a:bodyPr wrap="square" rtlCol="0" anchor="t" anchorCtr="0">
              <a:normAutofit/>
            </a:bodyPr>
            <a:lstStyle/>
            <a:p>
              <a:pPr algn="l"/>
              <a:r>
                <a:rPr lang="en-US" sz="2800" dirty="0">
                  <a:latin typeface="Century Gothic" panose="020B0502020202020204" pitchFamily="34" charset="0"/>
                  <a:cs typeface="Futura Medium" panose="020B0602020204020303" pitchFamily="34" charset="-79"/>
                </a:rPr>
                <a:t>What types of jobs involve chemistry?</a:t>
              </a:r>
              <a:endParaRPr lang="en-AU" sz="2800" dirty="0">
                <a:latin typeface="Century Gothic" panose="020B0502020202020204" pitchFamily="34" charset="0"/>
                <a:cs typeface="Futura Medium" panose="020B0602020204020303" pitchFamily="34" charset="-79"/>
              </a:endParaRPr>
            </a:p>
          </p:txBody>
        </p:sp>
      </p:grpSp>
    </p:spTree>
    <p:extLst>
      <p:ext uri="{BB962C8B-B14F-4D97-AF65-F5344CB8AC3E}">
        <p14:creationId xmlns:p14="http://schemas.microsoft.com/office/powerpoint/2010/main" val="22316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dirty="0"/>
              <a:t>Physics definition</a:t>
            </a:r>
          </a:p>
        </p:txBody>
      </p:sp>
      <p:sp>
        <p:nvSpPr>
          <p:cNvPr id="3" name="Text Placeholder 2">
            <a:extLst>
              <a:ext uri="{FF2B5EF4-FFF2-40B4-BE49-F238E27FC236}">
                <a16:creationId xmlns:a16="http://schemas.microsoft.com/office/drawing/2014/main" id="{EB827A3B-029D-4755-BCC8-9086AED23745}"/>
              </a:ext>
            </a:extLst>
          </p:cNvPr>
          <p:cNvSpPr>
            <a:spLocks noGrp="1"/>
          </p:cNvSpPr>
          <p:nvPr>
            <p:ph type="body" sz="quarter" idx="15"/>
          </p:nvPr>
        </p:nvSpPr>
        <p:spPr>
          <a:xfrm>
            <a:off x="295275" y="714171"/>
            <a:ext cx="11800576" cy="1008103"/>
          </a:xfrm>
        </p:spPr>
        <p:txBody>
          <a:bodyPr/>
          <a:lstStyle/>
          <a:p>
            <a:r>
              <a:rPr lang="en-AU" sz="4000" dirty="0"/>
              <a:t>Physics</a:t>
            </a:r>
            <a:r>
              <a:rPr lang="en-AU" sz="4000" b="0" dirty="0"/>
              <a:t> is the study of matter and energy.</a:t>
            </a:r>
          </a:p>
          <a:p>
            <a:r>
              <a:rPr lang="en-AU" sz="4000" b="0" dirty="0"/>
              <a:t>Physicists study light, heat, electricity, magnetism and motion.</a:t>
            </a:r>
            <a:endParaRPr lang="en-AU" sz="4000" dirty="0"/>
          </a:p>
          <a:p>
            <a:endParaRPr lang="en-AU" sz="1200" b="0" dirty="0"/>
          </a:p>
          <a:p>
            <a:endParaRPr lang="en-AU" sz="3600" dirty="0"/>
          </a:p>
        </p:txBody>
      </p:sp>
      <p:pic>
        <p:nvPicPr>
          <p:cNvPr id="4" name="Picture 3">
            <a:extLst>
              <a:ext uri="{FF2B5EF4-FFF2-40B4-BE49-F238E27FC236}">
                <a16:creationId xmlns:a16="http://schemas.microsoft.com/office/drawing/2014/main" id="{0839F337-9137-4EDD-81D5-84791EF3724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334892" y="4501473"/>
            <a:ext cx="1733444" cy="2057400"/>
          </a:xfrm>
          <a:prstGeom prst="rect">
            <a:avLst/>
          </a:prstGeom>
        </p:spPr>
      </p:pic>
      <p:pic>
        <p:nvPicPr>
          <p:cNvPr id="7" name="Picture 6">
            <a:extLst>
              <a:ext uri="{FF2B5EF4-FFF2-40B4-BE49-F238E27FC236}">
                <a16:creationId xmlns:a16="http://schemas.microsoft.com/office/drawing/2014/main" id="{455D2241-6FF9-43CE-9686-A231980AF96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8128053" y="4501473"/>
            <a:ext cx="3956686" cy="2057400"/>
          </a:xfrm>
          <a:prstGeom prst="rect">
            <a:avLst/>
          </a:prstGeom>
        </p:spPr>
      </p:pic>
      <p:pic>
        <p:nvPicPr>
          <p:cNvPr id="11" name="Picture 10">
            <a:extLst>
              <a:ext uri="{FF2B5EF4-FFF2-40B4-BE49-F238E27FC236}">
                <a16:creationId xmlns:a16="http://schemas.microsoft.com/office/drawing/2014/main" id="{AD152BF7-44A3-4064-9905-825C26A4579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073965" y="2374851"/>
            <a:ext cx="3021886" cy="1989796"/>
          </a:xfrm>
          <a:prstGeom prst="rect">
            <a:avLst/>
          </a:prstGeom>
        </p:spPr>
      </p:pic>
      <p:pic>
        <p:nvPicPr>
          <p:cNvPr id="12" name="Picture 11">
            <a:extLst>
              <a:ext uri="{FF2B5EF4-FFF2-40B4-BE49-F238E27FC236}">
                <a16:creationId xmlns:a16="http://schemas.microsoft.com/office/drawing/2014/main" id="{6BDFDD20-3B66-49AC-B809-4C05FA75686A}"/>
              </a:ext>
            </a:extLst>
          </p:cNvPr>
          <p:cNvPicPr>
            <a:picLocks noChangeAspect="1"/>
          </p:cNvPicPr>
          <p:nvPr/>
        </p:nvPicPr>
        <p:blipFill>
          <a:blip r:embed="rId5"/>
          <a:stretch>
            <a:fillRect/>
          </a:stretch>
        </p:blipFill>
        <p:spPr>
          <a:xfrm>
            <a:off x="6334892" y="2374851"/>
            <a:ext cx="2693987" cy="2017890"/>
          </a:xfrm>
          <a:prstGeom prst="rect">
            <a:avLst/>
          </a:prstGeom>
        </p:spPr>
      </p:pic>
      <p:pic>
        <p:nvPicPr>
          <p:cNvPr id="13" name="Picture 12">
            <a:extLst>
              <a:ext uri="{FF2B5EF4-FFF2-40B4-BE49-F238E27FC236}">
                <a16:creationId xmlns:a16="http://schemas.microsoft.com/office/drawing/2014/main" id="{B12DE822-2DF5-42C3-9239-3CA4E0A9F2B1}"/>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01235" y="2918029"/>
            <a:ext cx="5734756" cy="3225800"/>
          </a:xfrm>
          <a:prstGeom prst="rect">
            <a:avLst/>
          </a:prstGeom>
        </p:spPr>
      </p:pic>
    </p:spTree>
    <p:extLst>
      <p:ext uri="{BB962C8B-B14F-4D97-AF65-F5344CB8AC3E}">
        <p14:creationId xmlns:p14="http://schemas.microsoft.com/office/powerpoint/2010/main" val="2472716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dirty="0"/>
              <a:t>Biology definition</a:t>
            </a:r>
          </a:p>
        </p:txBody>
      </p:sp>
      <p:grpSp>
        <p:nvGrpSpPr>
          <p:cNvPr id="4" name="Group 3">
            <a:extLst>
              <a:ext uri="{FF2B5EF4-FFF2-40B4-BE49-F238E27FC236}">
                <a16:creationId xmlns:a16="http://schemas.microsoft.com/office/drawing/2014/main" id="{A10859A9-BB6E-A3DB-EE36-AED331CFBFF7}"/>
              </a:ext>
            </a:extLst>
          </p:cNvPr>
          <p:cNvGrpSpPr/>
          <p:nvPr/>
        </p:nvGrpSpPr>
        <p:grpSpPr>
          <a:xfrm>
            <a:off x="480367" y="765095"/>
            <a:ext cx="11231265" cy="1312183"/>
            <a:chOff x="397668" y="4118846"/>
            <a:chExt cx="11231265" cy="3247431"/>
          </a:xfrm>
        </p:grpSpPr>
        <p:sp>
          <p:nvSpPr>
            <p:cNvPr id="7" name="Rectangle 6">
              <a:extLst>
                <a:ext uri="{FF2B5EF4-FFF2-40B4-BE49-F238E27FC236}">
                  <a16:creationId xmlns:a16="http://schemas.microsoft.com/office/drawing/2014/main" id="{D943F231-B9F5-175C-715C-86035840565C}"/>
                </a:ext>
              </a:extLst>
            </p:cNvPr>
            <p:cNvSpPr/>
            <p:nvPr/>
          </p:nvSpPr>
          <p:spPr>
            <a:xfrm>
              <a:off x="397668" y="4130932"/>
              <a:ext cx="11209833" cy="2494885"/>
            </a:xfrm>
            <a:prstGeom prst="rect">
              <a:avLst/>
            </a:prstGeom>
            <a:solidFill>
              <a:srgbClr val="FBC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 name="Rectangle 8">
              <a:extLst>
                <a:ext uri="{FF2B5EF4-FFF2-40B4-BE49-F238E27FC236}">
                  <a16:creationId xmlns:a16="http://schemas.microsoft.com/office/drawing/2014/main" id="{F14C5DA6-33FA-750E-21BD-250F1BE194AC}"/>
                </a:ext>
              </a:extLst>
            </p:cNvPr>
            <p:cNvSpPr/>
            <p:nvPr/>
          </p:nvSpPr>
          <p:spPr>
            <a:xfrm>
              <a:off x="397668" y="4118846"/>
              <a:ext cx="2765080" cy="998315"/>
            </a:xfrm>
            <a:prstGeom prst="rect">
              <a:avLst/>
            </a:prstGeom>
            <a:solidFill>
              <a:srgbClr val="2E54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BCA58"/>
                  </a:solidFill>
                </a:rPr>
                <a:t>Question</a:t>
              </a:r>
              <a:endParaRPr lang="en-AU" sz="2800" b="1" dirty="0">
                <a:solidFill>
                  <a:srgbClr val="FBCA58"/>
                </a:solidFill>
              </a:endParaRPr>
            </a:p>
          </p:txBody>
        </p:sp>
        <p:sp>
          <p:nvSpPr>
            <p:cNvPr id="10" name="TextBox 9">
              <a:extLst>
                <a:ext uri="{FF2B5EF4-FFF2-40B4-BE49-F238E27FC236}">
                  <a16:creationId xmlns:a16="http://schemas.microsoft.com/office/drawing/2014/main" id="{71B87420-7A15-C0D0-5F6F-1212D23C1665}"/>
                </a:ext>
              </a:extLst>
            </p:cNvPr>
            <p:cNvSpPr txBox="1"/>
            <p:nvPr/>
          </p:nvSpPr>
          <p:spPr>
            <a:xfrm>
              <a:off x="419100" y="5154266"/>
              <a:ext cx="11209833" cy="2212011"/>
            </a:xfrm>
            <a:prstGeom prst="rect">
              <a:avLst/>
            </a:prstGeom>
            <a:noFill/>
            <a:ln>
              <a:noFill/>
            </a:ln>
          </p:spPr>
          <p:txBody>
            <a:bodyPr wrap="square" rtlCol="0" anchor="t" anchorCtr="0">
              <a:normAutofit/>
            </a:bodyPr>
            <a:lstStyle/>
            <a:p>
              <a:pPr algn="l"/>
              <a:r>
                <a:rPr lang="en-US" sz="2800" dirty="0">
                  <a:latin typeface="Century Gothic" panose="020B0502020202020204" pitchFamily="34" charset="0"/>
                  <a:cs typeface="Futura Medium" panose="020B0602020204020303" pitchFamily="34" charset="-79"/>
                </a:rPr>
                <a:t>What types of jobs involve physics?</a:t>
              </a:r>
              <a:endParaRPr lang="en-AU" sz="2800" dirty="0">
                <a:latin typeface="Century Gothic" panose="020B0502020202020204" pitchFamily="34" charset="0"/>
                <a:cs typeface="Futura Medium" panose="020B0602020204020303" pitchFamily="34" charset="-79"/>
              </a:endParaRPr>
            </a:p>
          </p:txBody>
        </p:sp>
      </p:grpSp>
    </p:spTree>
    <p:extLst>
      <p:ext uri="{BB962C8B-B14F-4D97-AF65-F5344CB8AC3E}">
        <p14:creationId xmlns:p14="http://schemas.microsoft.com/office/powerpoint/2010/main" val="379361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aily Review">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Explicit Instruction_Da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ln>
          <a:noFill/>
        </a:ln>
      </a:spPr>
      <a:bodyPr wrap="square" rtlCol="0" anchor="t" anchorCtr="0">
        <a:normAutofit fontScale="92500"/>
      </a:bodyPr>
      <a:lstStyle>
        <a:defPPr algn="l">
          <a:defRPr sz="5400" b="1" dirty="0" smtClean="0">
            <a:latin typeface="Century Gothic" panose="020B0502020202020204" pitchFamily="34" charset="0"/>
            <a:cs typeface="Futura Medium" panose="020B0602020204020303" pitchFamily="34" charset="-79"/>
          </a:defRPr>
        </a:defPPr>
      </a:lstStyle>
    </a:txDef>
  </a:objectDefaults>
  <a:extraClrSchemeLst/>
  <a:extLst>
    <a:ext uri="{05A4C25C-085E-4340-85A3-A5531E510DB2}">
      <thm15:themeFamily xmlns:thm15="http://schemas.microsoft.com/office/thememl/2012/main" name="Theme2" id="{15861BA0-56D5-1E4E-B56A-268D38A279BF}" vid="{9D14DC9A-E19D-5949-B871-56F3C64BEB6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5BC30B-A8FB-4389-B40F-C069B6D2FAB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8A9B16D-D95D-4941-8B76-382E4DBABBBA}"/>
</file>

<file path=customXml/itemProps3.xml><?xml version="1.0" encoding="utf-8"?>
<ds:datastoreItem xmlns:ds="http://schemas.openxmlformats.org/officeDocument/2006/customXml" ds:itemID="{77F09D33-A1B5-4438-8F96-65DD7176249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{33057687-8793-EB47-A5E0-08E93C53D0F2}tf10001071</Template>
  <TotalTime>4087</TotalTime>
  <Words>254</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Calibri</vt:lpstr>
      <vt:lpstr>Century Gothic</vt:lpstr>
      <vt:lpstr>Futura Medium</vt:lpstr>
      <vt:lpstr>Daily Review</vt:lpstr>
      <vt:lpstr>1_Explicit Instruction_Dark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BAKER Mark [Southern River College]</cp:lastModifiedBy>
  <cp:revision>390</cp:revision>
  <cp:lastPrinted>2018-05-27T06:54:10Z</cp:lastPrinted>
  <dcterms:created xsi:type="dcterms:W3CDTF">2018-03-29T05:56:09Z</dcterms:created>
  <dcterms:modified xsi:type="dcterms:W3CDTF">2023-02-13T14:25:28Z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ies>
</file>