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601200" cy="128016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>
        <p:scale>
          <a:sx n="100" d="100"/>
          <a:sy n="100" d="100"/>
        </p:scale>
        <p:origin x="1284" y="-3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35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248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63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02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519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79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354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961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85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273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70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82DC-71D0-4733-860A-4C48DD49C277}" type="datetimeFigureOut">
              <a:rPr lang="en-AU" smtClean="0"/>
              <a:t>30/12/2022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D2ED8-7AC3-48A9-B669-D2EE137110D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3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56F0C2-7438-4FED-9B32-7B1C518C2ED6}"/>
              </a:ext>
            </a:extLst>
          </p:cNvPr>
          <p:cNvCxnSpPr>
            <a:cxnSpLocks/>
          </p:cNvCxnSpPr>
          <p:nvPr/>
        </p:nvCxnSpPr>
        <p:spPr>
          <a:xfrm flipV="1">
            <a:off x="4800600" y="0"/>
            <a:ext cx="0" cy="1280160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CA0E9-3253-40C6-8B6F-D859E482B7C1}"/>
              </a:ext>
            </a:extLst>
          </p:cNvPr>
          <p:cNvCxnSpPr>
            <a:cxnSpLocks/>
          </p:cNvCxnSpPr>
          <p:nvPr/>
        </p:nvCxnSpPr>
        <p:spPr>
          <a:xfrm flipH="1">
            <a:off x="0" y="6400800"/>
            <a:ext cx="960120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C41409E-F81C-4C7D-AEF8-D2732DA9A4E7}"/>
              </a:ext>
            </a:extLst>
          </p:cNvPr>
          <p:cNvSpPr txBox="1"/>
          <p:nvPr/>
        </p:nvSpPr>
        <p:spPr>
          <a:xfrm>
            <a:off x="322568" y="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Biology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2CFE00-47B2-4194-B049-FC10FE23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68" y="1278055"/>
            <a:ext cx="1143089" cy="19486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655B38-F279-408D-8445-5676CF703033}"/>
              </a:ext>
            </a:extLst>
          </p:cNvPr>
          <p:cNvSpPr txBox="1"/>
          <p:nvPr/>
        </p:nvSpPr>
        <p:spPr>
          <a:xfrm>
            <a:off x="209548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Biologists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 and __________.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6C380-CAF9-4858-9775-7CC7EA34C948}"/>
              </a:ext>
            </a:extLst>
          </p:cNvPr>
          <p:cNvSpPr txBox="1"/>
          <p:nvPr/>
        </p:nvSpPr>
        <p:spPr>
          <a:xfrm>
            <a:off x="368377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life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001A62-600D-4071-9EF0-7A7848C26324}"/>
              </a:ext>
            </a:extLst>
          </p:cNvPr>
          <p:cNvSpPr/>
          <p:nvPr/>
        </p:nvSpPr>
        <p:spPr>
          <a:xfrm>
            <a:off x="2071447" y="4860058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animals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A04BD7-ED32-460D-8A5D-E778C80C3A4D}"/>
              </a:ext>
            </a:extLst>
          </p:cNvPr>
          <p:cNvSpPr/>
          <p:nvPr/>
        </p:nvSpPr>
        <p:spPr>
          <a:xfrm>
            <a:off x="3251105" y="4874745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plants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935E9-07D5-4F01-8FF5-63A7D29DA69E}"/>
              </a:ext>
            </a:extLst>
          </p:cNvPr>
          <p:cNvSpPr/>
          <p:nvPr/>
        </p:nvSpPr>
        <p:spPr>
          <a:xfrm>
            <a:off x="322567" y="5451418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bacteria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A415AA-59B6-4932-9D37-BEEE232EE5B8}"/>
              </a:ext>
            </a:extLst>
          </p:cNvPr>
          <p:cNvSpPr/>
          <p:nvPr/>
        </p:nvSpPr>
        <p:spPr>
          <a:xfrm>
            <a:off x="2119773" y="5470911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viruses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066A5E-54B4-4EBE-8F1B-AEE9B179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5" b="89474" l="7692" r="91403">
                        <a14:foregroundMark x1="9955" y1="39474" x2="16290" y2="37281"/>
                        <a14:foregroundMark x1="80995" y1="10088" x2="83710" y2="11842"/>
                        <a14:foregroundMark x1="90950" y1="60088" x2="89593" y2="63596"/>
                        <a14:foregroundMark x1="91855" y1="49561" x2="90045" y2="49123"/>
                        <a14:foregroundMark x1="80543" y1="5263" x2="79638" y2="5702"/>
                        <a14:foregroundMark x1="14480" y1="71491" x2="11765" y2="85088"/>
                        <a14:foregroundMark x1="10860" y1="85088" x2="10407" y2="86842"/>
                        <a14:foregroundMark x1="13575" y1="87281" x2="13575" y2="89035"/>
                        <a14:foregroundMark x1="14480" y1="87281" x2="16290" y2="87719"/>
                        <a14:foregroundMark x1="10860" y1="88158" x2="9955" y2="88596"/>
                        <a14:foregroundMark x1="10407" y1="86842" x2="8597" y2="87719"/>
                        <a14:foregroundMark x1="9955" y1="85965" x2="9050" y2="86404"/>
                        <a14:foregroundMark x1="9502" y1="68860" x2="7692" y2="70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6257" y="995827"/>
            <a:ext cx="2435966" cy="25131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C4AA76-B617-448B-A107-DC3DD354BE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00" t="20649" r="23519" b="21600"/>
          <a:stretch/>
        </p:blipFill>
        <p:spPr>
          <a:xfrm>
            <a:off x="725258" y="3378652"/>
            <a:ext cx="1377931" cy="1493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43D98C1-3DDD-4226-87C0-001A383C1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0" t="8470" r="7765" b="7765"/>
          <a:stretch/>
        </p:blipFill>
        <p:spPr>
          <a:xfrm>
            <a:off x="2766060" y="3447232"/>
            <a:ext cx="1356360" cy="13563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780DB0D-92F6-44C5-9E6F-E38860622F8A}"/>
              </a:ext>
            </a:extLst>
          </p:cNvPr>
          <p:cNvSpPr txBox="1"/>
          <p:nvPr/>
        </p:nvSpPr>
        <p:spPr>
          <a:xfrm>
            <a:off x="5143200" y="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Chemistry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8AD5FE-F02F-4791-A154-D80BBF83F03C}"/>
              </a:ext>
            </a:extLst>
          </p:cNvPr>
          <p:cNvSpPr txBox="1"/>
          <p:nvPr/>
        </p:nvSpPr>
        <p:spPr>
          <a:xfrm>
            <a:off x="5189009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chemicals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96E01-69F5-49F4-A0C7-6285BEDE6F01}"/>
              </a:ext>
            </a:extLst>
          </p:cNvPr>
          <p:cNvSpPr txBox="1"/>
          <p:nvPr/>
        </p:nvSpPr>
        <p:spPr>
          <a:xfrm>
            <a:off x="5098881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Chemists study ___________ and  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748795-CBF3-43F3-AD13-F1BB0208B109}"/>
              </a:ext>
            </a:extLst>
          </p:cNvPr>
          <p:cNvSpPr/>
          <p:nvPr/>
        </p:nvSpPr>
        <p:spPr>
          <a:xfrm>
            <a:off x="6937605" y="4875814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95FBD6-A2F5-4545-9D70-2EFE58E3DCEC}"/>
              </a:ext>
            </a:extLst>
          </p:cNvPr>
          <p:cNvSpPr/>
          <p:nvPr/>
        </p:nvSpPr>
        <p:spPr>
          <a:xfrm>
            <a:off x="4986098" y="5451418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reactions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1938474-718E-4FDB-9F66-CDAC378EC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9" b="98868" l="3158" r="97895">
                        <a14:foregroundMark x1="50526" y1="36981" x2="50526" y2="36981"/>
                        <a14:foregroundMark x1="56316" y1="49811" x2="56316" y2="49811"/>
                        <a14:foregroundMark x1="34737" y1="24528" x2="34737" y2="27170"/>
                        <a14:foregroundMark x1="4211" y1="73208" x2="3684" y2="76981"/>
                        <a14:foregroundMark x1="98421" y1="83774" x2="98421" y2="88302"/>
                        <a14:foregroundMark x1="89474" y1="95849" x2="77895" y2="99245"/>
                        <a14:foregroundMark x1="53684" y1="19623" x2="56316" y2="19623"/>
                        <a14:foregroundMark x1="53684" y1="4906" x2="55263" y2="7170"/>
                        <a14:foregroundMark x1="46842" y1="1509" x2="48421" y2="1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3200" y="1161013"/>
            <a:ext cx="1011766" cy="14111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857EE3-DCE4-4ABD-82EA-B350D5BFDC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496" t="69330" r="9200"/>
          <a:stretch/>
        </p:blipFill>
        <p:spPr>
          <a:xfrm>
            <a:off x="7221509" y="1209124"/>
            <a:ext cx="2084131" cy="176071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4C329EA-A59A-4F2C-8403-13FE2E2D6581}"/>
              </a:ext>
            </a:extLst>
          </p:cNvPr>
          <p:cNvGrpSpPr/>
          <p:nvPr/>
        </p:nvGrpSpPr>
        <p:grpSpPr>
          <a:xfrm>
            <a:off x="5560300" y="2731230"/>
            <a:ext cx="1919605" cy="1970252"/>
            <a:chOff x="5560300" y="2731230"/>
            <a:chExt cx="1919605" cy="19702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7142269-564A-443D-BBCD-6191F9108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37" t="63791" r="57572" b="1"/>
            <a:stretch/>
          </p:blipFill>
          <p:spPr>
            <a:xfrm>
              <a:off x="5560300" y="2759473"/>
              <a:ext cx="1919605" cy="194200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901ADE-1FE8-43BE-9E9C-BC6B986C36CD}"/>
                </a:ext>
              </a:extLst>
            </p:cNvPr>
            <p:cNvSpPr/>
            <p:nvPr/>
          </p:nvSpPr>
          <p:spPr>
            <a:xfrm>
              <a:off x="5728765" y="2731230"/>
              <a:ext cx="426201" cy="238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1C54A08-FCAD-4CE0-B4DA-2C2D06FA3960}"/>
              </a:ext>
            </a:extLst>
          </p:cNvPr>
          <p:cNvSpPr txBox="1"/>
          <p:nvPr/>
        </p:nvSpPr>
        <p:spPr>
          <a:xfrm>
            <a:off x="322568" y="640080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Physics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3B8E7-9F87-4277-B0BD-98A7A865F92D}"/>
              </a:ext>
            </a:extLst>
          </p:cNvPr>
          <p:cNvSpPr txBox="1"/>
          <p:nvPr/>
        </p:nvSpPr>
        <p:spPr>
          <a:xfrm>
            <a:off x="368377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energy and matter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7FDD68-011F-4E42-B344-19F90607D16C}"/>
              </a:ext>
            </a:extLst>
          </p:cNvPr>
          <p:cNvSpPr txBox="1"/>
          <p:nvPr/>
        </p:nvSpPr>
        <p:spPr>
          <a:xfrm>
            <a:off x="163738" y="11523545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Physicists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______________ and __________.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E9D29D-61DC-4BAB-8FA9-41F459258152}"/>
              </a:ext>
            </a:extLst>
          </p:cNvPr>
          <p:cNvSpPr/>
          <p:nvPr/>
        </p:nvSpPr>
        <p:spPr>
          <a:xfrm>
            <a:off x="2684979" y="12031376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7A80C-10C9-4096-B250-9534EA8A91F5}"/>
              </a:ext>
            </a:extLst>
          </p:cNvPr>
          <p:cNvSpPr/>
          <p:nvPr/>
        </p:nvSpPr>
        <p:spPr>
          <a:xfrm>
            <a:off x="3287076" y="11435437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heat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40474-8465-4206-9914-984066D026B0}"/>
              </a:ext>
            </a:extLst>
          </p:cNvPr>
          <p:cNvSpPr/>
          <p:nvPr/>
        </p:nvSpPr>
        <p:spPr>
          <a:xfrm>
            <a:off x="632779" y="12031376"/>
            <a:ext cx="1256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electricity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85F165-99CA-461B-AA15-ED32F285C3D1}"/>
              </a:ext>
            </a:extLst>
          </p:cNvPr>
          <p:cNvSpPr/>
          <p:nvPr/>
        </p:nvSpPr>
        <p:spPr>
          <a:xfrm>
            <a:off x="1996660" y="11421485"/>
            <a:ext cx="10815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motion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9211A6F-657A-4A4B-B053-B7DC9F5AAB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060" t="11632" r="16274" b="13303"/>
          <a:stretch/>
        </p:blipFill>
        <p:spPr>
          <a:xfrm>
            <a:off x="322568" y="7494539"/>
            <a:ext cx="1502240" cy="169146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AB92F-4C0F-49CF-8EE6-A989FBA930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914" y="7459209"/>
            <a:ext cx="2600325" cy="17621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3842F66-3042-4F5B-91B2-4CC45726E0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07500" y="9509042"/>
            <a:ext cx="1912443" cy="191244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6CB9BBE-1F4D-422B-8CA7-AFC4878BDD03}"/>
              </a:ext>
            </a:extLst>
          </p:cNvPr>
          <p:cNvSpPr txBox="1"/>
          <p:nvPr/>
        </p:nvSpPr>
        <p:spPr>
          <a:xfrm>
            <a:off x="5098881" y="640080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Astronomy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A1EF8-436E-4BE7-A919-A49AEF83738F}"/>
              </a:ext>
            </a:extLst>
          </p:cNvPr>
          <p:cNvSpPr txBox="1"/>
          <p:nvPr/>
        </p:nvSpPr>
        <p:spPr>
          <a:xfrm>
            <a:off x="5144690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space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CF8EAB-4A4C-43DF-80E7-F7A482CAFD1D}"/>
              </a:ext>
            </a:extLst>
          </p:cNvPr>
          <p:cNvSpPr txBox="1"/>
          <p:nvPr/>
        </p:nvSpPr>
        <p:spPr>
          <a:xfrm>
            <a:off x="5022997" y="9468537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Geology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2C0D4-D8A8-444F-A3A2-570FE2B35096}"/>
              </a:ext>
            </a:extLst>
          </p:cNvPr>
          <p:cNvSpPr txBox="1"/>
          <p:nvPr/>
        </p:nvSpPr>
        <p:spPr>
          <a:xfrm>
            <a:off x="5068806" y="10070370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rocks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4A93C9E-A31B-4B1D-A1B4-FB0729F5C38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913" r="50976" b="55949"/>
          <a:stretch/>
        </p:blipFill>
        <p:spPr>
          <a:xfrm>
            <a:off x="7051017" y="7587307"/>
            <a:ext cx="1076911" cy="1091973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33CE259B-AFAC-4F5E-A07B-543345FA8819}"/>
              </a:ext>
            </a:extLst>
          </p:cNvPr>
          <p:cNvGrpSpPr/>
          <p:nvPr/>
        </p:nvGrpSpPr>
        <p:grpSpPr>
          <a:xfrm>
            <a:off x="4930783" y="7934744"/>
            <a:ext cx="1732659" cy="1603624"/>
            <a:chOff x="7173216" y="7774402"/>
            <a:chExt cx="1732659" cy="160362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85D3272-7C60-4D71-94DE-623650B0F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3400" t="49442" r="46422"/>
            <a:stretch/>
          </p:blipFill>
          <p:spPr>
            <a:xfrm>
              <a:off x="7173216" y="7774402"/>
              <a:ext cx="1724691" cy="1603624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BEDF2E-A03D-4CF6-B4CC-986FB358CA8F}"/>
                </a:ext>
              </a:extLst>
            </p:cNvPr>
            <p:cNvSpPr/>
            <p:nvPr/>
          </p:nvSpPr>
          <p:spPr>
            <a:xfrm>
              <a:off x="8765381" y="8329613"/>
              <a:ext cx="140494" cy="334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F9593230-3EEB-4DAE-9DCD-BB44E148C47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509" t="-1840" r="76398" b="57789"/>
          <a:stretch/>
        </p:blipFill>
        <p:spPr>
          <a:xfrm>
            <a:off x="8384544" y="8196674"/>
            <a:ext cx="921096" cy="9339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A4899E8-8DA7-436B-8740-AEBD0EE3C8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9513" y="10716701"/>
            <a:ext cx="1599441" cy="14374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4E6D38-46D4-45DF-B0BB-AC2429692B21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8129" t="8316" r="4037" b="5948"/>
          <a:stretch/>
        </p:blipFill>
        <p:spPr>
          <a:xfrm>
            <a:off x="7065028" y="10758778"/>
            <a:ext cx="2240612" cy="15295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45BEED6-0E62-A467-4E0E-3F88F82C23C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1847" b="90161" l="22805" r="76951">
                        <a14:foregroundMark x1="50976" y1="53414" x2="44878" y2="65663"/>
                        <a14:foregroundMark x1="60000" y1="49799" x2="67317" y2="57631"/>
                        <a14:foregroundMark x1="65732" y1="35542" x2="63659" y2="61847"/>
                        <a14:foregroundMark x1="63659" y1="61847" x2="59390" y2="60843"/>
                        <a14:foregroundMark x1="68293" y1="35542" x2="73415" y2="65462"/>
                        <a14:foregroundMark x1="73415" y1="65462" x2="54024" y2="70884"/>
                        <a14:foregroundMark x1="54024" y1="70884" x2="50854" y2="28514"/>
                        <a14:foregroundMark x1="50854" y1="28514" x2="70122" y2="15663"/>
                        <a14:foregroundMark x1="70122" y1="15663" x2="71829" y2="43976"/>
                        <a14:foregroundMark x1="75366" y1="15462" x2="73902" y2="54819"/>
                        <a14:foregroundMark x1="73902" y1="54819" x2="60732" y2="75100"/>
                        <a14:foregroundMark x1="60732" y1="75100" x2="57073" y2="75100"/>
                        <a14:foregroundMark x1="63537" y1="70884" x2="74024" y2="69880"/>
                        <a14:foregroundMark x1="74024" y1="68675" x2="74756" y2="48795"/>
                        <a14:foregroundMark x1="74390" y1="37550" x2="77317" y2="66667"/>
                        <a14:foregroundMark x1="77317" y1="66667" x2="77317" y2="66667"/>
                        <a14:foregroundMark x1="71829" y1="14458" x2="54146" y2="18474"/>
                        <a14:foregroundMark x1="54146" y1="18474" x2="51341" y2="28715"/>
                        <a14:foregroundMark x1="50366" y1="13855" x2="71707" y2="12048"/>
                        <a14:foregroundMark x1="71707" y1="12048" x2="72439" y2="12249"/>
                        <a14:foregroundMark x1="56463" y1="32329" x2="55488" y2="51807"/>
                        <a14:foregroundMark x1="59024" y1="50201" x2="64146" y2="61446"/>
                        <a14:foregroundMark x1="43293" y1="67671" x2="43293" y2="70884"/>
                        <a14:foregroundMark x1="42683" y1="71888" x2="26463" y2="87149"/>
                        <a14:foregroundMark x1="26463" y1="87149" x2="22805" y2="88353"/>
                      </a14:backgroundRemoval>
                    </a14:imgEffect>
                  </a14:imgLayer>
                </a14:imgProps>
              </a:ext>
            </a:extLst>
          </a:blip>
          <a:srcRect l="21109" t="6337" r="20353"/>
          <a:stretch/>
        </p:blipFill>
        <p:spPr>
          <a:xfrm>
            <a:off x="148180" y="9482208"/>
            <a:ext cx="1740708" cy="169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0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56F0C2-7438-4FED-9B32-7B1C518C2ED6}"/>
              </a:ext>
            </a:extLst>
          </p:cNvPr>
          <p:cNvCxnSpPr>
            <a:cxnSpLocks/>
          </p:cNvCxnSpPr>
          <p:nvPr/>
        </p:nvCxnSpPr>
        <p:spPr>
          <a:xfrm flipV="1">
            <a:off x="4800600" y="0"/>
            <a:ext cx="0" cy="1280160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BCA0E9-3253-40C6-8B6F-D859E482B7C1}"/>
              </a:ext>
            </a:extLst>
          </p:cNvPr>
          <p:cNvCxnSpPr>
            <a:cxnSpLocks/>
          </p:cNvCxnSpPr>
          <p:nvPr/>
        </p:nvCxnSpPr>
        <p:spPr>
          <a:xfrm flipH="1">
            <a:off x="0" y="6400800"/>
            <a:ext cx="9601200" cy="0"/>
          </a:xfrm>
          <a:prstGeom prst="line">
            <a:avLst/>
          </a:prstGeom>
          <a:ln w="28575" cmpd="dbl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655B38-F279-408D-8445-5676CF703033}"/>
              </a:ext>
            </a:extLst>
          </p:cNvPr>
          <p:cNvSpPr txBox="1"/>
          <p:nvPr/>
        </p:nvSpPr>
        <p:spPr>
          <a:xfrm>
            <a:off x="209548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Biologists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 and __________.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06C380-CAF9-4858-9775-7CC7EA34C948}"/>
              </a:ext>
            </a:extLst>
          </p:cNvPr>
          <p:cNvSpPr txBox="1"/>
          <p:nvPr/>
        </p:nvSpPr>
        <p:spPr>
          <a:xfrm>
            <a:off x="368377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life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80DB0D-92F6-44C5-9E6F-E38860622F8A}"/>
              </a:ext>
            </a:extLst>
          </p:cNvPr>
          <p:cNvSpPr txBox="1"/>
          <p:nvPr/>
        </p:nvSpPr>
        <p:spPr>
          <a:xfrm>
            <a:off x="5143200" y="0"/>
            <a:ext cx="406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Chemistry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8AD5FE-F02F-4791-A154-D80BBF83F03C}"/>
              </a:ext>
            </a:extLst>
          </p:cNvPr>
          <p:cNvSpPr txBox="1"/>
          <p:nvPr/>
        </p:nvSpPr>
        <p:spPr>
          <a:xfrm>
            <a:off x="5189009" y="6018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chemicals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D96E01-69F5-49F4-A0C7-6285BEDE6F01}"/>
              </a:ext>
            </a:extLst>
          </p:cNvPr>
          <p:cNvSpPr txBox="1"/>
          <p:nvPr/>
        </p:nvSpPr>
        <p:spPr>
          <a:xfrm>
            <a:off x="5098881" y="4937729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Chemists study ___________ and  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13B8E7-9F87-4277-B0BD-98A7A865F92D}"/>
              </a:ext>
            </a:extLst>
          </p:cNvPr>
          <p:cNvSpPr txBox="1"/>
          <p:nvPr/>
        </p:nvSpPr>
        <p:spPr>
          <a:xfrm>
            <a:off x="368377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energy and matter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7FDD68-011F-4E42-B344-19F90607D16C}"/>
              </a:ext>
            </a:extLst>
          </p:cNvPr>
          <p:cNvSpPr txBox="1"/>
          <p:nvPr/>
        </p:nvSpPr>
        <p:spPr>
          <a:xfrm>
            <a:off x="163738" y="11523545"/>
            <a:ext cx="437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Physicists study ________, _________,</a:t>
            </a:r>
          </a:p>
          <a:p>
            <a:endParaRPr lang="en-AU" sz="2000" dirty="0">
              <a:latin typeface="Abadi" panose="020B0604020104020204" pitchFamily="34" charset="0"/>
              <a:cs typeface="Aharoni" panose="020B0604020202020204" pitchFamily="2" charset="-79"/>
            </a:endParaRPr>
          </a:p>
          <a:p>
            <a:r>
              <a:rPr lang="en-AU" sz="2000" dirty="0">
                <a:latin typeface="Abadi" panose="020B0604020104020204" pitchFamily="34" charset="0"/>
                <a:cs typeface="Aharoni" panose="020B0604020202020204" pitchFamily="2" charset="-79"/>
              </a:rPr>
              <a:t>______________ and __________.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4A1EF8-436E-4BE7-A919-A49AEF83738F}"/>
              </a:ext>
            </a:extLst>
          </p:cNvPr>
          <p:cNvSpPr txBox="1"/>
          <p:nvPr/>
        </p:nvSpPr>
        <p:spPr>
          <a:xfrm>
            <a:off x="5144690" y="7002633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space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E2C0D4-D8A8-444F-A3A2-570FE2B35096}"/>
              </a:ext>
            </a:extLst>
          </p:cNvPr>
          <p:cNvSpPr txBox="1"/>
          <p:nvPr/>
        </p:nvSpPr>
        <p:spPr>
          <a:xfrm>
            <a:off x="5068806" y="10070370"/>
            <a:ext cx="406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latin typeface="Abadi" panose="020B0604020202020204" pitchFamily="34" charset="0"/>
                <a:cs typeface="Aharoni" panose="020B0604020202020204" pitchFamily="2" charset="-79"/>
              </a:rPr>
              <a:t>The study of rocks</a:t>
            </a:r>
          </a:p>
        </p:txBody>
      </p:sp>
    </p:spTree>
    <p:extLst>
      <p:ext uri="{BB962C8B-B14F-4D97-AF65-F5344CB8AC3E}">
        <p14:creationId xmlns:p14="http://schemas.microsoft.com/office/powerpoint/2010/main" val="147711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C41409E-F81C-4C7D-AEF8-D2732DA9A4E7}"/>
              </a:ext>
            </a:extLst>
          </p:cNvPr>
          <p:cNvSpPr txBox="1"/>
          <p:nvPr/>
        </p:nvSpPr>
        <p:spPr>
          <a:xfrm>
            <a:off x="7060969" y="1355085"/>
            <a:ext cx="21849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Biology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2CFE00-47B2-4194-B049-FC10FE23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65" y="623495"/>
            <a:ext cx="1143089" cy="194866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001A62-600D-4071-9EF0-7A7848C26324}"/>
              </a:ext>
            </a:extLst>
          </p:cNvPr>
          <p:cNvSpPr/>
          <p:nvPr/>
        </p:nvSpPr>
        <p:spPr>
          <a:xfrm>
            <a:off x="8090949" y="6097256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animals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A04BD7-ED32-460D-8A5D-E778C80C3A4D}"/>
              </a:ext>
            </a:extLst>
          </p:cNvPr>
          <p:cNvSpPr/>
          <p:nvPr/>
        </p:nvSpPr>
        <p:spPr>
          <a:xfrm>
            <a:off x="8090949" y="5347865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plants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935E9-07D5-4F01-8FF5-63A7D29DA69E}"/>
              </a:ext>
            </a:extLst>
          </p:cNvPr>
          <p:cNvSpPr/>
          <p:nvPr/>
        </p:nvSpPr>
        <p:spPr>
          <a:xfrm>
            <a:off x="8031949" y="11246460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bacteria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9A415AA-59B6-4932-9D37-BEEE232EE5B8}"/>
              </a:ext>
            </a:extLst>
          </p:cNvPr>
          <p:cNvSpPr/>
          <p:nvPr/>
        </p:nvSpPr>
        <p:spPr>
          <a:xfrm>
            <a:off x="8031950" y="8219711"/>
            <a:ext cx="11430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viruses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E066A5E-54B4-4EBE-8F1B-AEE9B1795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25" b="89474" l="7692" r="91403">
                        <a14:foregroundMark x1="9955" y1="39474" x2="16290" y2="37281"/>
                        <a14:foregroundMark x1="80995" y1="10088" x2="83710" y2="11842"/>
                        <a14:foregroundMark x1="90950" y1="60088" x2="89593" y2="63596"/>
                        <a14:foregroundMark x1="91855" y1="49561" x2="90045" y2="49123"/>
                        <a14:foregroundMark x1="80543" y1="5263" x2="79638" y2="5702"/>
                        <a14:foregroundMark x1="14480" y1="71491" x2="11765" y2="85088"/>
                        <a14:foregroundMark x1="10860" y1="85088" x2="10407" y2="86842"/>
                        <a14:foregroundMark x1="13575" y1="87281" x2="13575" y2="89035"/>
                        <a14:foregroundMark x1="14480" y1="87281" x2="16290" y2="87719"/>
                        <a14:foregroundMark x1="10860" y1="88158" x2="9955" y2="88596"/>
                        <a14:foregroundMark x1="10407" y1="86842" x2="8597" y2="87719"/>
                        <a14:foregroundMark x1="9955" y1="85965" x2="9050" y2="86404"/>
                        <a14:foregroundMark x1="9502" y1="68860" x2="7692" y2="706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5953" y="6890998"/>
            <a:ext cx="2435966" cy="25131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6C4AA76-B617-448B-A107-DC3DD354BE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00" t="20649" r="23519" b="21600"/>
          <a:stretch/>
        </p:blipFill>
        <p:spPr>
          <a:xfrm>
            <a:off x="2931830" y="3716635"/>
            <a:ext cx="1377931" cy="14935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43D98C1-3DDD-4226-87C0-001A383C1D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470" t="8470" r="7765" b="7765"/>
          <a:stretch/>
        </p:blipFill>
        <p:spPr>
          <a:xfrm>
            <a:off x="745604" y="8183265"/>
            <a:ext cx="1356360" cy="135636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E748795-CBF3-43F3-AD13-F1BB0208B109}"/>
              </a:ext>
            </a:extLst>
          </p:cNvPr>
          <p:cNvSpPr/>
          <p:nvPr/>
        </p:nvSpPr>
        <p:spPr>
          <a:xfrm>
            <a:off x="7909721" y="9689321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materials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95FBD6-A2F5-4545-9D70-2EFE58E3DCEC}"/>
              </a:ext>
            </a:extLst>
          </p:cNvPr>
          <p:cNvSpPr/>
          <p:nvPr/>
        </p:nvSpPr>
        <p:spPr>
          <a:xfrm>
            <a:off x="7849069" y="11901992"/>
            <a:ext cx="13259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reactions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1938474-718E-4FDB-9F66-CDAC378EC4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09" b="98868" l="3158" r="97895">
                        <a14:foregroundMark x1="50526" y1="36981" x2="50526" y2="36981"/>
                        <a14:foregroundMark x1="56316" y1="49811" x2="56316" y2="49811"/>
                        <a14:foregroundMark x1="34737" y1="24528" x2="34737" y2="27170"/>
                        <a14:foregroundMark x1="4211" y1="73208" x2="3684" y2="76981"/>
                        <a14:foregroundMark x1="98421" y1="83774" x2="98421" y2="88302"/>
                        <a14:foregroundMark x1="89474" y1="95849" x2="77895" y2="99245"/>
                        <a14:foregroundMark x1="53684" y1="19623" x2="56316" y2="19623"/>
                        <a14:foregroundMark x1="53684" y1="4906" x2="55263" y2="7170"/>
                        <a14:foregroundMark x1="46842" y1="1509" x2="48421" y2="15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5947" y="413800"/>
            <a:ext cx="1011766" cy="14111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857EE3-DCE4-4ABD-82EA-B350D5BFDC4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54496" t="69330" r="9200"/>
          <a:stretch/>
        </p:blipFill>
        <p:spPr>
          <a:xfrm>
            <a:off x="4547312" y="3179251"/>
            <a:ext cx="2084131" cy="176071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A4C329EA-A59A-4F2C-8403-13FE2E2D6581}"/>
              </a:ext>
            </a:extLst>
          </p:cNvPr>
          <p:cNvGrpSpPr/>
          <p:nvPr/>
        </p:nvGrpSpPr>
        <p:grpSpPr>
          <a:xfrm>
            <a:off x="822612" y="10131795"/>
            <a:ext cx="1919605" cy="1970252"/>
            <a:chOff x="5560300" y="2731230"/>
            <a:chExt cx="1919605" cy="197025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7142269-564A-443D-BBCD-6191F91088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37" t="63791" r="57572" b="1"/>
            <a:stretch/>
          </p:blipFill>
          <p:spPr>
            <a:xfrm>
              <a:off x="5560300" y="2759473"/>
              <a:ext cx="1919605" cy="1942009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901ADE-1FE8-43BE-9E9C-BC6B986C36CD}"/>
                </a:ext>
              </a:extLst>
            </p:cNvPr>
            <p:cNvSpPr/>
            <p:nvPr/>
          </p:nvSpPr>
          <p:spPr>
            <a:xfrm>
              <a:off x="5728765" y="2731230"/>
              <a:ext cx="426201" cy="2386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1C54A08-FCAD-4CE0-B4DA-2C2D06FA3960}"/>
              </a:ext>
            </a:extLst>
          </p:cNvPr>
          <p:cNvSpPr txBox="1"/>
          <p:nvPr/>
        </p:nvSpPr>
        <p:spPr>
          <a:xfrm>
            <a:off x="7211289" y="3291503"/>
            <a:ext cx="2024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Physics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E9D29D-61DC-4BAB-8FA9-41F459258152}"/>
              </a:ext>
            </a:extLst>
          </p:cNvPr>
          <p:cNvSpPr/>
          <p:nvPr/>
        </p:nvSpPr>
        <p:spPr>
          <a:xfrm>
            <a:off x="8331429" y="6770954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light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7A80C-10C9-4096-B250-9534EA8A91F5}"/>
              </a:ext>
            </a:extLst>
          </p:cNvPr>
          <p:cNvSpPr/>
          <p:nvPr/>
        </p:nvSpPr>
        <p:spPr>
          <a:xfrm>
            <a:off x="8331429" y="7541973"/>
            <a:ext cx="8497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heat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40474-8465-4206-9914-984066D026B0}"/>
              </a:ext>
            </a:extLst>
          </p:cNvPr>
          <p:cNvSpPr/>
          <p:nvPr/>
        </p:nvSpPr>
        <p:spPr>
          <a:xfrm>
            <a:off x="7944652" y="8910060"/>
            <a:ext cx="12561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electricity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185F165-99CA-461B-AA15-ED32F285C3D1}"/>
              </a:ext>
            </a:extLst>
          </p:cNvPr>
          <p:cNvSpPr/>
          <p:nvPr/>
        </p:nvSpPr>
        <p:spPr>
          <a:xfrm>
            <a:off x="8121736" y="10519755"/>
            <a:ext cx="108151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motion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9211A6F-657A-4A4B-B053-B7DC9F5AAB4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060" t="11632" r="16274" b="13303"/>
          <a:stretch/>
        </p:blipFill>
        <p:spPr>
          <a:xfrm>
            <a:off x="3199751" y="6770954"/>
            <a:ext cx="1502240" cy="169146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EAB92F-4C0F-49CF-8EE6-A989FBA930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253" y="6025683"/>
            <a:ext cx="2600325" cy="1762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9FE4694-2C9E-4781-94E4-B0E47B78EE1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1847" b="90161" l="22805" r="76951">
                        <a14:foregroundMark x1="50976" y1="53414" x2="44878" y2="65663"/>
                        <a14:foregroundMark x1="60000" y1="49799" x2="67317" y2="57631"/>
                        <a14:foregroundMark x1="65732" y1="35542" x2="63659" y2="61847"/>
                        <a14:foregroundMark x1="63659" y1="61847" x2="59390" y2="60843"/>
                        <a14:foregroundMark x1="68293" y1="35542" x2="73415" y2="65462"/>
                        <a14:foregroundMark x1="73415" y1="65462" x2="54024" y2="70884"/>
                        <a14:foregroundMark x1="54024" y1="70884" x2="50854" y2="28514"/>
                        <a14:foregroundMark x1="50854" y1="28514" x2="70122" y2="15663"/>
                        <a14:foregroundMark x1="70122" y1="15663" x2="71829" y2="43976"/>
                        <a14:foregroundMark x1="75366" y1="15462" x2="73902" y2="54819"/>
                        <a14:foregroundMark x1="73902" y1="54819" x2="60732" y2="75100"/>
                        <a14:foregroundMark x1="60732" y1="75100" x2="57073" y2="75100"/>
                        <a14:foregroundMark x1="63537" y1="70884" x2="74024" y2="69880"/>
                        <a14:foregroundMark x1="74024" y1="68675" x2="74756" y2="48795"/>
                        <a14:foregroundMark x1="74390" y1="37550" x2="77317" y2="66667"/>
                        <a14:foregroundMark x1="77317" y1="66667" x2="77317" y2="66667"/>
                        <a14:foregroundMark x1="71829" y1="14458" x2="54146" y2="18474"/>
                        <a14:foregroundMark x1="54146" y1="18474" x2="51341" y2="28715"/>
                        <a14:foregroundMark x1="50366" y1="13855" x2="71707" y2="12048"/>
                        <a14:foregroundMark x1="71707" y1="12048" x2="72439" y2="12249"/>
                        <a14:foregroundMark x1="56463" y1="32329" x2="55488" y2="51807"/>
                        <a14:foregroundMark x1="59024" y1="50201" x2="64146" y2="61446"/>
                        <a14:foregroundMark x1="43293" y1="67671" x2="43293" y2="70884"/>
                        <a14:foregroundMark x1="42683" y1="71888" x2="26463" y2="87149"/>
                        <a14:foregroundMark x1="26463" y1="87149" x2="22805" y2="88353"/>
                      </a14:backgroundRemoval>
                    </a14:imgEffect>
                  </a14:imgLayer>
                </a14:imgProps>
              </a:ext>
            </a:extLst>
          </a:blip>
          <a:srcRect l="21109" t="6337" r="20353"/>
          <a:stretch/>
        </p:blipFill>
        <p:spPr>
          <a:xfrm>
            <a:off x="482253" y="4502131"/>
            <a:ext cx="1740708" cy="169146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3842F66-3042-4F5B-91B2-4CC45726E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08029" y="594495"/>
            <a:ext cx="1912443" cy="191244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6CB9BBE-1F4D-422B-8CA7-AFC4878BDD03}"/>
              </a:ext>
            </a:extLst>
          </p:cNvPr>
          <p:cNvSpPr txBox="1"/>
          <p:nvPr/>
        </p:nvSpPr>
        <p:spPr>
          <a:xfrm>
            <a:off x="6308902" y="397647"/>
            <a:ext cx="30290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Astronomy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CF8EAB-4A4C-43DF-80E7-F7A482CAFD1D}"/>
              </a:ext>
            </a:extLst>
          </p:cNvPr>
          <p:cNvSpPr txBox="1"/>
          <p:nvPr/>
        </p:nvSpPr>
        <p:spPr>
          <a:xfrm>
            <a:off x="6876864" y="4328436"/>
            <a:ext cx="24232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latin typeface="Amasis MT Pro Black" panose="020B0604020202020204" pitchFamily="18" charset="0"/>
                <a:cs typeface="Aharoni" panose="020B0604020202020204" pitchFamily="2" charset="-79"/>
              </a:rPr>
              <a:t>Geology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4A93C9E-A31B-4B1D-A1B4-FB0729F5C38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4913" r="50976" b="55949"/>
          <a:stretch/>
        </p:blipFill>
        <p:spPr>
          <a:xfrm>
            <a:off x="1000172" y="3072297"/>
            <a:ext cx="1076911" cy="1091973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33CE259B-AFAC-4F5E-A07B-543345FA8819}"/>
              </a:ext>
            </a:extLst>
          </p:cNvPr>
          <p:cNvGrpSpPr/>
          <p:nvPr/>
        </p:nvGrpSpPr>
        <p:grpSpPr>
          <a:xfrm>
            <a:off x="4723047" y="5093176"/>
            <a:ext cx="1732659" cy="1603624"/>
            <a:chOff x="7173216" y="7774402"/>
            <a:chExt cx="1732659" cy="1603624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85D3272-7C60-4D71-94DE-623650B0F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3400" t="49442" r="46422"/>
            <a:stretch/>
          </p:blipFill>
          <p:spPr>
            <a:xfrm>
              <a:off x="7173216" y="7774402"/>
              <a:ext cx="1724691" cy="1603624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BEDF2E-A03D-4CF6-B4CC-986FB358CA8F}"/>
                </a:ext>
              </a:extLst>
            </p:cNvPr>
            <p:cNvSpPr/>
            <p:nvPr/>
          </p:nvSpPr>
          <p:spPr>
            <a:xfrm>
              <a:off x="8765381" y="8329613"/>
              <a:ext cx="140494" cy="3340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F9593230-3EEB-4DAE-9DCD-BB44E148C47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-509" t="-1840" r="76398" b="57789"/>
          <a:stretch/>
        </p:blipFill>
        <p:spPr>
          <a:xfrm>
            <a:off x="2757058" y="2326401"/>
            <a:ext cx="921096" cy="93397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A4899E8-8DA7-436B-8740-AEBD0EE3C8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0074" y="9048540"/>
            <a:ext cx="1599441" cy="143747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84E6D38-46D4-45DF-B0BB-AC2429692B2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8129" t="8316" r="4037" b="5948"/>
          <a:stretch/>
        </p:blipFill>
        <p:spPr>
          <a:xfrm>
            <a:off x="5145953" y="10472550"/>
            <a:ext cx="2240612" cy="15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891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99F42F-4085-4CB9-8039-276591933606}"/>
</file>

<file path=customXml/itemProps2.xml><?xml version="1.0" encoding="utf-8"?>
<ds:datastoreItem xmlns:ds="http://schemas.openxmlformats.org/officeDocument/2006/customXml" ds:itemID="{110E4915-B4A0-4EE0-9465-0F59BF354EB6}"/>
</file>

<file path=customXml/itemProps3.xml><?xml version="1.0" encoding="utf-8"?>
<ds:datastoreItem xmlns:ds="http://schemas.openxmlformats.org/officeDocument/2006/customXml" ds:itemID="{E38116C9-E917-43AD-9635-CCABE7C548A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112</Words>
  <Application>Microsoft Office PowerPoint</Application>
  <PresentationFormat>A3 Paper (297x420 mm)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</vt:lpstr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3</cp:revision>
  <cp:lastPrinted>2022-02-08T00:32:09Z</cp:lastPrinted>
  <dcterms:created xsi:type="dcterms:W3CDTF">2022-02-07T12:04:41Z</dcterms:created>
  <dcterms:modified xsi:type="dcterms:W3CDTF">2022-12-30T07:01:35Z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