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77724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8" y="-206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e28b7a5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e28b7a5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e28b7a5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e28b7a5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e28b7a5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e28b7a5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e28b7a5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e28b7a5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e28b7a5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e28b7a5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e28b7a5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4e28b7a5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e28b7a5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e28b7a5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e28b7a5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4e28b7a5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e28b7a5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4e28b7a5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4e28b7a5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4e28b7a5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e28b7a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e28b7a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e28b7a5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e28b7a5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e28b7a5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e28b7a5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4e28b7a5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4e28b7a5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e28b7a5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e28b7a5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5e3db32e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5e3db32e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e28b7a5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4e28b7a5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e28b7a5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e28b7a5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e28b7a5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e28b7a5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4e28b7a5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4e28b7a5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e28b7a5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e28b7a5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4e28b7a5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4e28b7a5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e28b7a5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e28b7a5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/>
          <p:nvPr/>
        </p:nvSpPr>
        <p:spPr>
          <a:xfrm>
            <a:off x="355599" y="438060"/>
            <a:ext cx="1641585" cy="2952835"/>
          </a:xfrm>
          <a:prstGeom prst="rect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3;p37">
            <a:extLst>
              <a:ext uri="{FF2B5EF4-FFF2-40B4-BE49-F238E27FC236}">
                <a16:creationId xmlns:a16="http://schemas.microsoft.com/office/drawing/2014/main" id="{FE263147-1292-4C48-A8CA-AF22B6F55A14}"/>
              </a:ext>
            </a:extLst>
          </p:cNvPr>
          <p:cNvSpPr/>
          <p:nvPr/>
        </p:nvSpPr>
        <p:spPr>
          <a:xfrm>
            <a:off x="1997184" y="438060"/>
            <a:ext cx="5286266" cy="1124040"/>
          </a:xfrm>
          <a:prstGeom prst="rect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53;p37">
            <a:extLst>
              <a:ext uri="{FF2B5EF4-FFF2-40B4-BE49-F238E27FC236}">
                <a16:creationId xmlns:a16="http://schemas.microsoft.com/office/drawing/2014/main" id="{04ED2134-9E5E-4E04-AE28-0E2FE8D4476B}"/>
              </a:ext>
            </a:extLst>
          </p:cNvPr>
          <p:cNvSpPr/>
          <p:nvPr/>
        </p:nvSpPr>
        <p:spPr>
          <a:xfrm>
            <a:off x="279399" y="139700"/>
            <a:ext cx="1641585" cy="215900"/>
          </a:xfrm>
          <a:prstGeom prst="rect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53;p37">
            <a:extLst>
              <a:ext uri="{FF2B5EF4-FFF2-40B4-BE49-F238E27FC236}">
                <a16:creationId xmlns:a16="http://schemas.microsoft.com/office/drawing/2014/main" id="{FAC44DB4-5723-4BC0-8C99-B49D1C930FD7}"/>
              </a:ext>
            </a:extLst>
          </p:cNvPr>
          <p:cNvSpPr/>
          <p:nvPr/>
        </p:nvSpPr>
        <p:spPr>
          <a:xfrm>
            <a:off x="95250" y="238125"/>
            <a:ext cx="184149" cy="3152773"/>
          </a:xfrm>
          <a:prstGeom prst="rect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3;p37">
            <a:extLst>
              <a:ext uri="{FF2B5EF4-FFF2-40B4-BE49-F238E27FC236}">
                <a16:creationId xmlns:a16="http://schemas.microsoft.com/office/drawing/2014/main" id="{2A98D7C8-94A5-474E-A40E-8CECD52BE4E7}"/>
              </a:ext>
            </a:extLst>
          </p:cNvPr>
          <p:cNvSpPr/>
          <p:nvPr/>
        </p:nvSpPr>
        <p:spPr>
          <a:xfrm rot="5400000">
            <a:off x="3822349" y="-3724626"/>
            <a:ext cx="115002" cy="7613650"/>
          </a:xfrm>
          <a:prstGeom prst="rect">
            <a:avLst/>
          </a:prstGeom>
          <a:solidFill>
            <a:schemeClr val="tx1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6B577-2181-4152-A267-D3EAF99A8F0A}"/>
              </a:ext>
            </a:extLst>
          </p:cNvPr>
          <p:cNvCxnSpPr/>
          <p:nvPr/>
        </p:nvCxnSpPr>
        <p:spPr>
          <a:xfrm>
            <a:off x="320673" y="355600"/>
            <a:ext cx="0" cy="3035298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234EB4-7884-4B83-8872-7B95AF7D16F8}"/>
              </a:ext>
            </a:extLst>
          </p:cNvPr>
          <p:cNvCxnSpPr/>
          <p:nvPr/>
        </p:nvCxnSpPr>
        <p:spPr>
          <a:xfrm>
            <a:off x="320673" y="396831"/>
            <a:ext cx="0" cy="3035298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AE980F-DEFB-4AFE-9317-3A759F53B2D3}"/>
              </a:ext>
            </a:extLst>
          </p:cNvPr>
          <p:cNvCxnSpPr>
            <a:cxnSpLocks/>
          </p:cNvCxnSpPr>
          <p:nvPr/>
        </p:nvCxnSpPr>
        <p:spPr>
          <a:xfrm flipH="1">
            <a:off x="279400" y="396831"/>
            <a:ext cx="2416175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2DC723-C1BD-4FF1-85DE-11EF77AB2876}"/>
              </a:ext>
            </a:extLst>
          </p:cNvPr>
          <p:cNvCxnSpPr>
            <a:cxnSpLocks/>
          </p:cNvCxnSpPr>
          <p:nvPr/>
        </p:nvCxnSpPr>
        <p:spPr>
          <a:xfrm flipH="1">
            <a:off x="415923" y="396831"/>
            <a:ext cx="2279652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BE416C-3AB7-47FB-B700-8D718736BF92}"/>
              </a:ext>
            </a:extLst>
          </p:cNvPr>
          <p:cNvCxnSpPr>
            <a:cxnSpLocks/>
          </p:cNvCxnSpPr>
          <p:nvPr/>
        </p:nvCxnSpPr>
        <p:spPr>
          <a:xfrm>
            <a:off x="2628900" y="1400175"/>
            <a:ext cx="46545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A702B6-1325-433F-8D2C-EB39D9BDB626}"/>
              </a:ext>
            </a:extLst>
          </p:cNvPr>
          <p:cNvSpPr txBox="1"/>
          <p:nvPr/>
        </p:nvSpPr>
        <p:spPr>
          <a:xfrm>
            <a:off x="633355" y="3136979"/>
            <a:ext cx="1844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Arial Rounded MT Bold" panose="020F0704030504030204" pitchFamily="34" charset="0"/>
                <a:cs typeface="Aharoni" panose="02010803020104030203" pitchFamily="2" charset="-79"/>
              </a:rPr>
              <a:t>Picture of your scientist </a:t>
            </a:r>
            <a:endParaRPr lang="en-AU" sz="1050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8761D0-B555-4002-AF62-2B5B47982035}"/>
</file>

<file path=customXml/itemProps2.xml><?xml version="1.0" encoding="utf-8"?>
<ds:datastoreItem xmlns:ds="http://schemas.openxmlformats.org/officeDocument/2006/customXml" ds:itemID="{30D09BFF-AA32-4F9A-9B63-AF3DC6988D68}"/>
</file>

<file path=customXml/itemProps3.xml><?xml version="1.0" encoding="utf-8"?>
<ds:datastoreItem xmlns:ds="http://schemas.openxmlformats.org/officeDocument/2006/customXml" ds:itemID="{63386448-F676-470E-B506-AAED82FAEC7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Custom</PresentationFormat>
  <Paragraphs>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Arial Rounded MT 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MissAlex</dc:creator>
  <cp:lastModifiedBy>Shanae Alexander</cp:lastModifiedBy>
  <cp:revision>2</cp:revision>
  <dcterms:modified xsi:type="dcterms:W3CDTF">2021-02-03T06:06:10Z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