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XA6Qb5Cavwyy5zlhvwhuwE8ki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F2CB60-CFB5-42F2-B24B-BFB8BECE1F2E}">
  <a:tblStyle styleId="{EAF2CB60-CFB5-42F2-B24B-BFB8BECE1F2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3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customXml" Target="../customXml/item3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86367" y="2822135"/>
            <a:ext cx="6285266" cy="591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1449696" y="3985464"/>
            <a:ext cx="8394877" cy="1478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550679" y="2549570"/>
            <a:ext cx="8394877" cy="435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471863" y="2637014"/>
            <a:ext cx="2914650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72381" y="3618442"/>
            <a:ext cx="2901255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471863" y="2428347"/>
            <a:ext cx="2915543" cy="1190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471863" y="3618442"/>
            <a:ext cx="2915543" cy="532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2915543" y="1426283"/>
            <a:ext cx="3471863" cy="7039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472381" y="2971800"/>
            <a:ext cx="2211884" cy="550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673701" y="2016972"/>
            <a:ext cx="395908" cy="417414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257034" y="862166"/>
          <a:ext cx="6398250" cy="8512350"/>
        </p:xfrm>
        <a:graphic>
          <a:graphicData uri="http://schemas.openxmlformats.org/drawingml/2006/table">
            <a:tbl>
              <a:tblPr firstRow="1" bandRow="1">
                <a:noFill/>
                <a:tableStyleId>{EAF2CB60-CFB5-42F2-B24B-BFB8BECE1F2E}</a:tableStyleId>
              </a:tblPr>
              <a:tblGrid>
                <a:gridCol w="127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9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1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Slept in on the first day back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Went to the beach on the holidays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Had bubble tea on the holidays 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Doesn’t like tomatoes 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Enjoys si</a:t>
                      </a:r>
                      <a:r>
                        <a:rPr lang="en-AU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nging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Started a new hobby last year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Plays a sport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won an award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Is double jointed 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 do calligraphy 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Played/ plays Among Us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Thinks Xbox is better than PlayStation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two sisters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Was born overseas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 name a Netflix documentary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1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been to more than 3 countries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two of the same letter in their name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Loves spicy food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a bird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broken a bone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a dog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Knows a card trick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Is the eldest in their family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Loves RnB music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Likes indoor plants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8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Caught the train on the holidays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Has been taught by the same teacher as you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Made their own mask for lockdown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 do a TikTok dance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AU" sz="12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Never makes their bed</a:t>
                      </a:r>
                      <a:endParaRPr sz="12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" name="Google Shape;86;p1"/>
          <p:cNvSpPr/>
          <p:nvPr/>
        </p:nvSpPr>
        <p:spPr>
          <a:xfrm>
            <a:off x="0" y="9552035"/>
            <a:ext cx="6858000" cy="164050"/>
          </a:xfrm>
          <a:prstGeom prst="rect">
            <a:avLst/>
          </a:prstGeom>
          <a:solidFill>
            <a:srgbClr val="00C8C8">
              <a:alpha val="1843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78" y="-728864"/>
            <a:ext cx="6858000" cy="196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616394-E449-4561-9966-956DA130AB90}"/>
</file>

<file path=customXml/itemProps2.xml><?xml version="1.0" encoding="utf-8"?>
<ds:datastoreItem xmlns:ds="http://schemas.openxmlformats.org/officeDocument/2006/customXml" ds:itemID="{7BAF13B2-CABB-4B93-A089-C667905E8A03}"/>
</file>

<file path=customXml/itemProps3.xml><?xml version="1.0" encoding="utf-8"?>
<ds:datastoreItem xmlns:ds="http://schemas.openxmlformats.org/officeDocument/2006/customXml" ds:itemID="{8337EBE0-CCAC-4A18-931E-CBA9F552D3A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A4 Paper (210x297 mm)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Hayley Tunstead (Mercy College - Koondoola)</dc:creator>
  <cp:lastModifiedBy>Shanae Alexander</cp:lastModifiedBy>
  <cp:revision>1</cp:revision>
  <dcterms:created xsi:type="dcterms:W3CDTF">2021-02-01T09:41:46Z</dcterms:created>
  <dcterms:modified xsi:type="dcterms:W3CDTF">2021-02-03T05:17:58Z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