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6CE53-6691-4BE4-B7E9-7BBCF3B24481}" v="3" dt="2024-03-01T06:28:3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W-BUSH Tiela [Southern River College]" userId="bf386e6b-4d7d-43de-b407-a69201ec0eea" providerId="ADAL" clId="{6816CE53-6691-4BE4-B7E9-7BBCF3B24481}"/>
    <pc:docChg chg="addSld">
      <pc:chgData name="AGNEW-BUSH Tiela [Southern River College]" userId="bf386e6b-4d7d-43de-b407-a69201ec0eea" providerId="ADAL" clId="{6816CE53-6691-4BE4-B7E9-7BBCF3B24481}" dt="2024-03-01T04:02:43.755" v="0" actId="680"/>
      <pc:docMkLst>
        <pc:docMk/>
      </pc:docMkLst>
      <pc:sldChg chg="new">
        <pc:chgData name="AGNEW-BUSH Tiela [Southern River College]" userId="bf386e6b-4d7d-43de-b407-a69201ec0eea" providerId="ADAL" clId="{6816CE53-6691-4BE4-B7E9-7BBCF3B24481}" dt="2024-03-01T04:02:43.755" v="0" actId="680"/>
        <pc:sldMkLst>
          <pc:docMk/>
          <pc:sldMk cId="150301705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0D76-C775-E95E-7042-1908A04DB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10EC-65AA-6CA5-3E60-A501DD8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3678-FE92-958F-A2B2-8C80A81E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6F71-2BF4-433E-0C7C-A4A7EDC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0BBC-B398-314A-961E-C6119AB9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7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EB8B-B731-595A-7EA7-0966FB34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3E1A-261D-5F4A-5EFC-D992E068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08CF-6891-10D4-1758-669D81F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9344-C17B-D0AA-1419-B0E64E58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CD88-239E-1168-2731-B7173677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9967-F67D-8D5C-D983-4F815404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FAA86-C54E-A2A3-2D50-486B478C4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CDD4-EA39-5D61-BFC3-E03BC5E4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60FE-0041-293E-8AA5-9B14A017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1203-3A98-EC4F-6E53-024C0322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F0B-F35C-ACE1-35EC-6AA0B5BB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94B4-F576-29B6-1D6F-D9FA4CEC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BB57-CF72-1F7B-9A30-DC8123CF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50DC-817F-1CC0-EBF0-7F27C765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C969-C454-EC75-B3BB-D3D28193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6F0C-D23C-230F-D291-9660E265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7F33-8411-2389-003A-3AE4F883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5F76-F511-F693-9002-9AD7BDC4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53AF-59B9-F0D4-0984-7018617C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6C8B-2E2E-D7FE-52F5-71ED41F6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4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FBC0-D176-D84C-3800-8DF74DC1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F93C-6D15-1863-DF2D-C52ECA313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32FF0-0D6F-5595-0C88-B0A3E87A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C820-3DD6-020D-EFAD-4850C367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53A8-29DE-4B2A-78B0-C7963CC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BB42-6EC4-A0FA-856A-A9BFB0AD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10FE-F919-A553-84A7-95AD0F87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07D6-62D7-4B1F-7450-2E88D9AE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4D3B-42EA-4F3A-D5A7-447DD17E7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83FB-97DA-6272-FBD0-6AF14B0ED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D4982-2AD6-6E59-4947-2FDDFD498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6F620-D291-BBF2-1D73-A12DF894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33E23-D301-3DAD-8359-BD3C007A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8573C-6A61-521B-3C83-1BD648DE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2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05E-B043-B34F-A7B5-524B28B8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F5106-0BC4-FCB6-769A-FC75EC73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4B8EF-5BF1-A583-5B34-1FD8D53C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839C-8FA2-2670-68BB-499710E8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5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D9A2C-B6BF-DAC8-C679-FFA96D1F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DDDF2-721D-21DA-AC96-E0F3643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CE5D-A556-5076-D40B-30C83956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6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ABD4-0A45-AD0D-63AD-B51F6D8E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1EA5-8A38-F74D-A310-A5275E12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AD6CA-CD62-5D80-ED47-395149A0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B467-B241-7832-F9DA-1B0DC8A3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7061-A8DB-E838-CEA1-1C7D407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A967C-74BB-33E4-35D5-9863C7B0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4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4A5B-5BDF-1960-4EB6-01C68AE1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F7500-3E82-CFEE-D2DE-C70B44D0B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CA532-EFC9-96C6-C2B5-FB5FFF7C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0325F-B770-1947-5DFC-058B5377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B62B-1EA9-3035-ED16-B479721E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F41F-6F05-64A2-E691-08C30E9F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1C62-A272-B25A-7EC5-ECBF700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75B4B-BBE8-438B-A584-6F856739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A8CD-7E04-EACC-8574-4C7CBE6C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D3BF-7D4F-4CBA-82E2-E3A51C3FDA2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BD7B-148C-AB3D-B2DB-30BA0551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716B-88EC-19C9-2F70-8B004093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D76F-80E1-4E18-A046-1B9B0CF26F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29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AB9-EA2B-B43E-18BC-073D34E10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CFE1-0132-99CA-EA80-CEB654581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0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1D96F7-48A8-4D6D-BECC-ADBE12067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8281B5-17D3-4EF7-B610-9CA0395628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15341B-46DC-479D-947B-6758A33565DF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AGNEW-BUSH Tiela [Southern River College]</dc:creator>
  <cp:lastModifiedBy>AGNEW-BUSH Tiela [Southern River College]</cp:lastModifiedBy>
  <cp:revision>1</cp:revision>
  <dcterms:created xsi:type="dcterms:W3CDTF">2024-03-01T04:02:39Z</dcterms:created>
  <dcterms:modified xsi:type="dcterms:W3CDTF">2024-03-01T06:28:36Z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MediaServiceImageTags">
    <vt:lpwstr/>
  </property>
</Properties>
</file>