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7D80D2F-27CF-4451-B84D-9A244177EB63}"/>
</file>

<file path=customXml/itemProps2.xml><?xml version="1.0" encoding="utf-8"?>
<ds:datastoreItem xmlns:ds="http://schemas.openxmlformats.org/officeDocument/2006/customXml" ds:itemID="{EBA346BE-B64A-46A5-9FF7-111C61FF3263}"/>
</file>

<file path=customXml/itemProps3.xml><?xml version="1.0" encoding="utf-8"?>
<ds:datastoreItem xmlns:ds="http://schemas.openxmlformats.org/officeDocument/2006/customXml" ds:itemID="{FE7A1913-C881-46F5-A986-C6CA17CA2FF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2024-11-18T16:18:28Z</dcterms:created>
  <dcterms:modified xsi:type="dcterms:W3CDTF">2024-11-18T16:18:52Z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