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7A7D-11A7-A253-C846-1FBE200E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CF589-BE8E-3E4A-AFDD-E73CE96F6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2153-D923-1F7B-4428-9A51B279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6315-E15A-E760-5486-A2E728DB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C1FA-FFDB-E62A-85FA-38F65159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82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5464-F816-126F-F33D-6E4B16DA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3BC83-5BD4-1C47-9797-ABD09EF7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4E46-6C95-6EF5-6F4C-6FDC85FF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2302-95DA-C975-E68C-82A80B1A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B0B3-268F-2EC7-4D89-49D41CA0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8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D4850-EEE9-B164-7F42-FDB18232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B467-1D32-4C5F-C5E7-4B7EDA69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50BD-FE57-F307-01D0-10EA10C0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C86C-8B1E-9A7A-E27D-0F0A0532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9FBE-4E45-F4C5-A840-744FA8C2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21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91B2-5710-09B4-1DA4-5675C48D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AFD2-12AF-ED4F-2F2B-889AF9D1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4C10-65B1-1532-F767-AA3B184B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DB87-F1DA-2FCA-0737-E59839D4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3B3A-2CE0-D580-EB40-DA6F7A71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78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C919-2E4D-C6EF-6E6C-91CF8E40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11FC-C74E-5007-DF53-07CFD859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F867-0C66-7BDE-3AC4-81800D39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9190-9B36-13D8-1612-071FF3F2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6689-7366-A7B9-CDDC-80011842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47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ABB4-A9CA-0E29-99C5-9E058CAA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014-0865-CEDD-B22E-7BAFB45F3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8187-CD60-FFFE-D3DC-249247191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C1060-F66D-B025-3882-CAE28767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42853-F8C3-D42A-DE3B-D7F4F16D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F2CED-CE3F-FD7D-8178-C363F0EC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24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CF0B-4F05-03E8-3835-A7165BD4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A04C4-DA9F-DCC2-CF27-6669D4878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B212C-472D-EA65-23A6-C6D7DEF7F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16609-BC7C-3691-E595-B7382EE2F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F6938-8D7B-9A3E-8D24-6C4615F4E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10332-1FB9-81D3-7018-EB4211FC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8A514-2572-D843-2B39-3DDB99C7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58F64-137B-78D1-E34A-458FCA56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72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939F-751D-51E7-5639-36285EE6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CFB7-F9DA-898D-F10D-41DA8757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A77C4-F097-3D80-F73E-5B047A2F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ECF0B-CC1E-B21E-41BE-A76379C6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6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053EC-A6B7-699D-625C-911CBDD2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F6D2E-8F08-85DE-1C28-85D25B03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D2F4-E00C-EEE6-C929-C07D3AD1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13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3957-75D2-03A5-4585-B8A3F217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0843-8A3F-D351-2D0F-EB6BA836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EF847-62FA-E966-84DB-E8ABCC8D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0ECD4-9AC9-9D98-233E-42500C2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BDDB-CD20-3261-4222-A9619BE7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3EF3F-3D26-6AEC-F2F6-1506D6DB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9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7095-FB83-CD23-9E93-B479A06B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F0013-DA5B-090C-F8CD-B014591CF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8B592-EC59-1EC6-FB9F-0F31A79CF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94AB0-1869-5131-6F5D-073E5C93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8D69-9D7F-A682-07B9-1B371E12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FC963-3DBB-C958-C9F1-4DC2D716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41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8CCAC-9239-62DF-F89E-E1A2D43E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2AC9-0DC1-8C09-6A8B-B865036A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D5EF-400B-2D31-5694-6F0215A89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226FB-6701-4A9A-92C5-13949F5FF5FB}" type="datetimeFigureOut">
              <a:rPr lang="en-AU" smtClean="0"/>
              <a:t>5/06/2024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EEE4-2646-04C8-67D2-30D48B74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0392-2AE0-4AD1-75E2-E90E66F9A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27D7-E9A4-428C-8FDB-BB03572DEC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26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B94902-0339-4ED5-9D27-FB75B6898AA8}"/>
</file>

<file path=customXml/itemProps2.xml><?xml version="1.0" encoding="utf-8"?>
<ds:datastoreItem xmlns:ds="http://schemas.openxmlformats.org/officeDocument/2006/customXml" ds:itemID="{5D110480-E295-415E-99B0-D0C0F4EB613A}"/>
</file>

<file path=customXml/itemProps3.xml><?xml version="1.0" encoding="utf-8"?>
<ds:datastoreItem xmlns:ds="http://schemas.openxmlformats.org/officeDocument/2006/customXml" ds:itemID="{23D5BA76-4DA5-4FD9-B202-D4CB5E17CE0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COOPER Sarina [Southern River College]</dc:creator>
  <cp:lastModifiedBy>COOPER Sarina [Southern River College]</cp:lastModifiedBy>
  <cp:revision>1</cp:revision>
  <dcterms:created xsi:type="dcterms:W3CDTF">2024-06-05T03:31:34Z</dcterms:created>
  <dcterms:modified xsi:type="dcterms:W3CDTF">2024-06-05T03:31:40Z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