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9" r:id="rId2"/>
    <p:sldId id="262" r:id="rId3"/>
  </p:sldIdLst>
  <p:sldSz cx="6858000" cy="9906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4" autoAdjust="0"/>
    <p:restoredTop sz="90334" autoAdjust="0"/>
  </p:normalViewPr>
  <p:slideViewPr>
    <p:cSldViewPr snapToGrid="0">
      <p:cViewPr>
        <p:scale>
          <a:sx n="125" d="100"/>
          <a:sy n="125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705FD-E5E8-42D5-851F-4A29A7AE4DE2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79" y="4620185"/>
            <a:ext cx="5852843" cy="37802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2CC2E-68BE-4510-BC3B-5336D8AF3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29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2CC2E-68BE-4510-BC3B-5336D8AF3F41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12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2CC2E-68BE-4510-BC3B-5336D8AF3F41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5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0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82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29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4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00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82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3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03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5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1645-30EC-4C08-B6CB-92DAFE02CD4F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1753-CC82-4526-970B-56A6ED03F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6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C0929E-A418-FD0D-2547-FC60FC112BB1}"/>
              </a:ext>
            </a:extLst>
          </p:cNvPr>
          <p:cNvSpPr/>
          <p:nvPr/>
        </p:nvSpPr>
        <p:spPr>
          <a:xfrm>
            <a:off x="278934" y="134112"/>
            <a:ext cx="6300132" cy="3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Web Revision			</a:t>
            </a:r>
            <a:r>
              <a:rPr lang="en-A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A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A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2724C-5B23-BB8E-CFD4-F4BB2DC859FE}"/>
              </a:ext>
            </a:extLst>
          </p:cNvPr>
          <p:cNvSpPr/>
          <p:nvPr/>
        </p:nvSpPr>
        <p:spPr>
          <a:xfrm>
            <a:off x="156385" y="3714661"/>
            <a:ext cx="6300132" cy="762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food web above to answer the following questions:</a:t>
            </a:r>
          </a:p>
          <a:p>
            <a:endParaRPr lang="en-A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For each of these food chains, state whether it is correct or incorrect. If incorrect, explain why.</a:t>
            </a: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Q2. Write a food chain that has </a:t>
            </a:r>
            <a:r>
              <a:rPr lang="en-AU" sz="1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organisms.</a:t>
            </a: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Q3. Where do the producers get their energy from?</a:t>
            </a:r>
          </a:p>
          <a:p>
            <a:pPr algn="just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9667-4D7F-146B-806A-17DD2BDC0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17"/>
          <a:stretch/>
        </p:blipFill>
        <p:spPr>
          <a:xfrm>
            <a:off x="863676" y="523786"/>
            <a:ext cx="4885550" cy="31908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715E071-9C27-561B-44E8-FF2BCE5E7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28642"/>
              </p:ext>
            </p:extLst>
          </p:nvPr>
        </p:nvGraphicFramePr>
        <p:xfrm>
          <a:off x="278933" y="4381500"/>
          <a:ext cx="6422681" cy="3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894">
                  <a:extLst>
                    <a:ext uri="{9D8B030D-6E8A-4147-A177-3AD203B41FA5}">
                      <a16:colId xmlns:a16="http://schemas.microsoft.com/office/drawing/2014/main" val="241799041"/>
                    </a:ext>
                  </a:extLst>
                </a:gridCol>
                <a:gridCol w="1598958">
                  <a:extLst>
                    <a:ext uri="{9D8B030D-6E8A-4147-A177-3AD203B41FA5}">
                      <a16:colId xmlns:a16="http://schemas.microsoft.com/office/drawing/2014/main" val="688569021"/>
                    </a:ext>
                  </a:extLst>
                </a:gridCol>
                <a:gridCol w="2682829">
                  <a:extLst>
                    <a:ext uri="{9D8B030D-6E8A-4147-A177-3AD203B41FA5}">
                      <a16:colId xmlns:a16="http://schemas.microsoft.com/office/drawing/2014/main" val="42050693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Chain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or Incorrect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Why?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89879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deer  mountain lion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4199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Grasshopper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shrew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hawk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945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Fungi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 squirrel  hawk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55859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rabbit  snake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42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72724C-5B23-BB8E-CFD4-F4BB2DC859FE}"/>
              </a:ext>
            </a:extLst>
          </p:cNvPr>
          <p:cNvSpPr/>
          <p:nvPr/>
        </p:nvSpPr>
        <p:spPr>
          <a:xfrm>
            <a:off x="187846" y="2394585"/>
            <a:ext cx="6300132" cy="762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Someone cuts down the trees in the forest. State what happens to the populations of following organisms and explain why.</a:t>
            </a: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9A875-950B-FCC7-9392-08EBB1476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18" b="11083"/>
          <a:stretch/>
        </p:blipFill>
        <p:spPr>
          <a:xfrm>
            <a:off x="1456124" y="142437"/>
            <a:ext cx="3763575" cy="214522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75F4B1D-47E9-9EC4-7AB4-4BDE5CE8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59221"/>
              </p:ext>
            </p:extLst>
          </p:nvPr>
        </p:nvGraphicFramePr>
        <p:xfrm>
          <a:off x="247473" y="2882900"/>
          <a:ext cx="6422681" cy="232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654">
                  <a:extLst>
                    <a:ext uri="{9D8B030D-6E8A-4147-A177-3AD203B41FA5}">
                      <a16:colId xmlns:a16="http://schemas.microsoft.com/office/drawing/2014/main" val="241799041"/>
                    </a:ext>
                  </a:extLst>
                </a:gridCol>
                <a:gridCol w="1623375">
                  <a:extLst>
                    <a:ext uri="{9D8B030D-6E8A-4147-A177-3AD203B41FA5}">
                      <a16:colId xmlns:a16="http://schemas.microsoft.com/office/drawing/2014/main" val="688569021"/>
                    </a:ext>
                  </a:extLst>
                </a:gridCol>
                <a:gridCol w="3780652">
                  <a:extLst>
                    <a:ext uri="{9D8B030D-6E8A-4147-A177-3AD203B41FA5}">
                      <a16:colId xmlns:a16="http://schemas.microsoft.com/office/drawing/2014/main" val="42050693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Organism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or Decrease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Why?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89879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Deer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Their food source has decreased so the deer numbers will go down because they won’t have as much food.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4199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Mountain lion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945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Squirrel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55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E0B8577-05B5-1EDA-A168-C453FF250D4A}"/>
              </a:ext>
            </a:extLst>
          </p:cNvPr>
          <p:cNvSpPr/>
          <p:nvPr/>
        </p:nvSpPr>
        <p:spPr>
          <a:xfrm>
            <a:off x="187846" y="5315827"/>
            <a:ext cx="6300132" cy="762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Q5. There is a sudden increase in the number of snakes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State what happens to the populations of following organisms and explain why.</a:t>
            </a: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Q6. What happens to the bodies of the hawks and mountain lion when they die? How is this useful to the producers in the food web?</a:t>
            </a: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D05FB02-CDC3-0692-2D1F-E03E6C05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17679"/>
              </p:ext>
            </p:extLst>
          </p:nvPr>
        </p:nvGraphicFramePr>
        <p:xfrm>
          <a:off x="247473" y="5804142"/>
          <a:ext cx="6422681" cy="232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27">
                  <a:extLst>
                    <a:ext uri="{9D8B030D-6E8A-4147-A177-3AD203B41FA5}">
                      <a16:colId xmlns:a16="http://schemas.microsoft.com/office/drawing/2014/main" val="241799041"/>
                    </a:ext>
                  </a:extLst>
                </a:gridCol>
                <a:gridCol w="1556002">
                  <a:extLst>
                    <a:ext uri="{9D8B030D-6E8A-4147-A177-3AD203B41FA5}">
                      <a16:colId xmlns:a16="http://schemas.microsoft.com/office/drawing/2014/main" val="688569021"/>
                    </a:ext>
                  </a:extLst>
                </a:gridCol>
                <a:gridCol w="3780652">
                  <a:extLst>
                    <a:ext uri="{9D8B030D-6E8A-4147-A177-3AD203B41FA5}">
                      <a16:colId xmlns:a16="http://schemas.microsoft.com/office/drawing/2014/main" val="42050693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Organism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or Decrease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Why?</a:t>
                      </a:r>
                      <a:endParaRPr lang="en-A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89879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Shrew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4199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Mountain lion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945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Grasshopper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5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0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3ECAC7-21DF-4B89-831D-9685ED32716E}"/>
</file>

<file path=customXml/itemProps2.xml><?xml version="1.0" encoding="utf-8"?>
<ds:datastoreItem xmlns:ds="http://schemas.openxmlformats.org/officeDocument/2006/customXml" ds:itemID="{4DAF812E-F58D-4473-AF65-14048D9CDCC3}"/>
</file>

<file path=customXml/itemProps3.xml><?xml version="1.0" encoding="utf-8"?>
<ds:datastoreItem xmlns:ds="http://schemas.openxmlformats.org/officeDocument/2006/customXml" ds:itemID="{AA6EFEAF-D3F9-462F-85C2-8F76171DA1D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219</Words>
  <Application>Microsoft Office PowerPoint</Application>
  <PresentationFormat>A4 Paper (210x297 mm)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34</cp:revision>
  <cp:lastPrinted>2022-05-31T00:20:08Z</cp:lastPrinted>
  <dcterms:created xsi:type="dcterms:W3CDTF">2022-05-25T11:44:11Z</dcterms:created>
  <dcterms:modified xsi:type="dcterms:W3CDTF">2023-12-04T05:54:58Z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