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>
        <p:scale>
          <a:sx n="100" d="100"/>
          <a:sy n="100" d="100"/>
        </p:scale>
        <p:origin x="97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3E04-EC67-4CB3-98BE-F44359AC64CE}" type="datetimeFigureOut">
              <a:rPr lang="en-AU" smtClean="0"/>
              <a:t>20/02/2022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8E22-C6A1-4FF9-BC56-970C05C793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388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3E04-EC67-4CB3-98BE-F44359AC64CE}" type="datetimeFigureOut">
              <a:rPr lang="en-AU" smtClean="0"/>
              <a:t>20/02/2022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8E22-C6A1-4FF9-BC56-970C05C793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043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3E04-EC67-4CB3-98BE-F44359AC64CE}" type="datetimeFigureOut">
              <a:rPr lang="en-AU" smtClean="0"/>
              <a:t>20/02/2022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8E22-C6A1-4FF9-BC56-970C05C793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215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3E04-EC67-4CB3-98BE-F44359AC64CE}" type="datetimeFigureOut">
              <a:rPr lang="en-AU" smtClean="0"/>
              <a:t>20/02/2022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8E22-C6A1-4FF9-BC56-970C05C793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525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3E04-EC67-4CB3-98BE-F44359AC64CE}" type="datetimeFigureOut">
              <a:rPr lang="en-AU" smtClean="0"/>
              <a:t>20/02/2022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8E22-C6A1-4FF9-BC56-970C05C793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707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3E04-EC67-4CB3-98BE-F44359AC64CE}" type="datetimeFigureOut">
              <a:rPr lang="en-AU" smtClean="0"/>
              <a:t>20/02/2022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8E22-C6A1-4FF9-BC56-970C05C793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821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3E04-EC67-4CB3-98BE-F44359AC64CE}" type="datetimeFigureOut">
              <a:rPr lang="en-AU" smtClean="0"/>
              <a:t>20/02/2022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8E22-C6A1-4FF9-BC56-970C05C793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480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3E04-EC67-4CB3-98BE-F44359AC64CE}" type="datetimeFigureOut">
              <a:rPr lang="en-AU" smtClean="0"/>
              <a:t>20/02/2022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8E22-C6A1-4FF9-BC56-970C05C793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187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3E04-EC67-4CB3-98BE-F44359AC64CE}" type="datetimeFigureOut">
              <a:rPr lang="en-AU" smtClean="0"/>
              <a:t>20/02/2022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8E22-C6A1-4FF9-BC56-970C05C793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719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3E04-EC67-4CB3-98BE-F44359AC64CE}" type="datetimeFigureOut">
              <a:rPr lang="en-AU" smtClean="0"/>
              <a:t>20/02/2022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8E22-C6A1-4FF9-BC56-970C05C793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117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3E04-EC67-4CB3-98BE-F44359AC64CE}" type="datetimeFigureOut">
              <a:rPr lang="en-AU" smtClean="0"/>
              <a:t>20/02/2022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8E22-C6A1-4FF9-BC56-970C05C793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326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A3E04-EC67-4CB3-98BE-F44359AC64CE}" type="datetimeFigureOut">
              <a:rPr lang="en-AU" smtClean="0"/>
              <a:t>20/02/2022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18E22-C6A1-4FF9-BC56-970C05C793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696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F7EE24-9D5A-47FD-9583-703A61AF8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8" y="0"/>
            <a:ext cx="87843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044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8f659357-f805-491c-ad0b-5621b2de6466" xsi:nil="true"/>
    <SharedWithUsers xmlns="d5c732d2-f217-444a-91d8-37c5714ca695">
      <UserInfo>
        <DisplayName/>
        <AccountId xsi:nil="true"/>
        <AccountType/>
      </UserInfo>
    </SharedWithUsers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71D733C-1C35-4B9C-8E09-F021BBE9B63B}"/>
</file>

<file path=customXml/itemProps2.xml><?xml version="1.0" encoding="utf-8"?>
<ds:datastoreItem xmlns:ds="http://schemas.openxmlformats.org/officeDocument/2006/customXml" ds:itemID="{074E6457-C153-4695-8012-61978A685845}"/>
</file>

<file path=customXml/itemProps3.xml><?xml version="1.0" encoding="utf-8"?>
<ds:datastoreItem xmlns:ds="http://schemas.openxmlformats.org/officeDocument/2006/customXml" ds:itemID="{2939509E-81EE-40BB-818A-15A29D747B46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BAKER Mark [Southern River College]</dc:creator>
  <cp:lastModifiedBy>BAKER Mark [Southern River College]</cp:lastModifiedBy>
  <cp:revision>1</cp:revision>
  <dcterms:created xsi:type="dcterms:W3CDTF">2022-02-20T12:53:11Z</dcterms:created>
  <dcterms:modified xsi:type="dcterms:W3CDTF">2022-02-20T12:53:46Z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xd_ProgID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bool>false</vt:bool>
  </property>
</Properties>
</file>