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8CAC4-1F6B-4099-8EA0-7EE1F57CEB7D}" v="24" dt="2023-05-31T07:43:23.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ECD8CAC4-1F6B-4099-8EA0-7EE1F57CEB7D}"/>
    <pc:docChg chg="undo custSel modSld">
      <pc:chgData name="BEARDS Michael [Southern River College]" userId="f9e3ea26-6dd9-4feb-84ad-f5fc9616dbb4" providerId="ADAL" clId="{ECD8CAC4-1F6B-4099-8EA0-7EE1F57CEB7D}" dt="2023-05-31T07:43:33.119" v="798" actId="1076"/>
      <pc:docMkLst>
        <pc:docMk/>
      </pc:docMkLst>
      <pc:sldChg chg="addSp delSp modSp mod">
        <pc:chgData name="BEARDS Michael [Southern River College]" userId="f9e3ea26-6dd9-4feb-84ad-f5fc9616dbb4" providerId="ADAL" clId="{ECD8CAC4-1F6B-4099-8EA0-7EE1F57CEB7D}" dt="2023-05-31T07:37:50.898" v="382" actId="20577"/>
        <pc:sldMkLst>
          <pc:docMk/>
          <pc:sldMk cId="451091035" sldId="256"/>
        </pc:sldMkLst>
        <pc:spChg chg="mod">
          <ac:chgData name="BEARDS Michael [Southern River College]" userId="f9e3ea26-6dd9-4feb-84ad-f5fc9616dbb4" providerId="ADAL" clId="{ECD8CAC4-1F6B-4099-8EA0-7EE1F57CEB7D}" dt="2023-05-31T07:35:31.016" v="257" actId="404"/>
          <ac:spMkLst>
            <pc:docMk/>
            <pc:sldMk cId="451091035" sldId="256"/>
            <ac:spMk id="4" creationId="{A6CF96EC-D0F4-F8E3-BA32-5FCC966C671D}"/>
          </ac:spMkLst>
        </pc:spChg>
        <pc:spChg chg="mod">
          <ac:chgData name="BEARDS Michael [Southern River College]" userId="f9e3ea26-6dd9-4feb-84ad-f5fc9616dbb4" providerId="ADAL" clId="{ECD8CAC4-1F6B-4099-8EA0-7EE1F57CEB7D}" dt="2023-05-31T07:35:20.353" v="252" actId="20577"/>
          <ac:spMkLst>
            <pc:docMk/>
            <pc:sldMk cId="451091035" sldId="256"/>
            <ac:spMk id="5" creationId="{9A58EC1B-E83A-B9FA-5B76-01EE7C2839A0}"/>
          </ac:spMkLst>
        </pc:spChg>
        <pc:spChg chg="mod">
          <ac:chgData name="BEARDS Michael [Southern River College]" userId="f9e3ea26-6dd9-4feb-84ad-f5fc9616dbb4" providerId="ADAL" clId="{ECD8CAC4-1F6B-4099-8EA0-7EE1F57CEB7D}" dt="2023-05-31T07:34:21.200" v="64" actId="20577"/>
          <ac:spMkLst>
            <pc:docMk/>
            <pc:sldMk cId="451091035" sldId="256"/>
            <ac:spMk id="6" creationId="{4CC52741-8621-6AEC-188D-41DA3C3ADF14}"/>
          </ac:spMkLst>
        </pc:spChg>
        <pc:spChg chg="mod">
          <ac:chgData name="BEARDS Michael [Southern River College]" userId="f9e3ea26-6dd9-4feb-84ad-f5fc9616dbb4" providerId="ADAL" clId="{ECD8CAC4-1F6B-4099-8EA0-7EE1F57CEB7D}" dt="2023-05-31T07:37:50.898" v="382" actId="20577"/>
          <ac:spMkLst>
            <pc:docMk/>
            <pc:sldMk cId="451091035" sldId="256"/>
            <ac:spMk id="7" creationId="{B4422DD0-FA47-E145-47CF-811CFE6ED7AC}"/>
          </ac:spMkLst>
        </pc:spChg>
        <pc:picChg chg="add mod">
          <ac:chgData name="BEARDS Michael [Southern River College]" userId="f9e3ea26-6dd9-4feb-84ad-f5fc9616dbb4" providerId="ADAL" clId="{ECD8CAC4-1F6B-4099-8EA0-7EE1F57CEB7D}" dt="2023-05-31T07:36:25.924" v="265" actId="1076"/>
          <ac:picMkLst>
            <pc:docMk/>
            <pc:sldMk cId="451091035" sldId="256"/>
            <ac:picMk id="2" creationId="{067952A8-3967-A112-0E95-FF042FFF3232}"/>
          </ac:picMkLst>
        </pc:picChg>
        <pc:picChg chg="del">
          <ac:chgData name="BEARDS Michael [Southern River College]" userId="f9e3ea26-6dd9-4feb-84ad-f5fc9616dbb4" providerId="ADAL" clId="{ECD8CAC4-1F6B-4099-8EA0-7EE1F57CEB7D}" dt="2023-05-31T07:36:11.352" v="258" actId="478"/>
          <ac:picMkLst>
            <pc:docMk/>
            <pc:sldMk cId="451091035" sldId="256"/>
            <ac:picMk id="1026" creationId="{4BD6499D-DCCB-4014-6241-0652BA6347A0}"/>
          </ac:picMkLst>
        </pc:picChg>
      </pc:sldChg>
      <pc:sldChg chg="addSp delSp modSp mod">
        <pc:chgData name="BEARDS Michael [Southern River College]" userId="f9e3ea26-6dd9-4feb-84ad-f5fc9616dbb4" providerId="ADAL" clId="{ECD8CAC4-1F6B-4099-8EA0-7EE1F57CEB7D}" dt="2023-05-31T07:43:33.119" v="798" actId="1076"/>
        <pc:sldMkLst>
          <pc:docMk/>
          <pc:sldMk cId="4188389154" sldId="257"/>
        </pc:sldMkLst>
        <pc:spChg chg="add mod">
          <ac:chgData name="BEARDS Michael [Southern River College]" userId="f9e3ea26-6dd9-4feb-84ad-f5fc9616dbb4" providerId="ADAL" clId="{ECD8CAC4-1F6B-4099-8EA0-7EE1F57CEB7D}" dt="2023-05-31T07:41:10.754" v="580" actId="6549"/>
          <ac:spMkLst>
            <pc:docMk/>
            <pc:sldMk cId="4188389154" sldId="257"/>
            <ac:spMk id="3" creationId="{7E37A918-81B7-C2E2-47FA-EC5252C1DED5}"/>
          </ac:spMkLst>
        </pc:spChg>
        <pc:spChg chg="mod">
          <ac:chgData name="BEARDS Michael [Southern River College]" userId="f9e3ea26-6dd9-4feb-84ad-f5fc9616dbb4" providerId="ADAL" clId="{ECD8CAC4-1F6B-4099-8EA0-7EE1F57CEB7D}" dt="2023-05-31T07:43:28.603" v="797" actId="1076"/>
          <ac:spMkLst>
            <pc:docMk/>
            <pc:sldMk cId="4188389154" sldId="257"/>
            <ac:spMk id="4" creationId="{A2845E9D-D79B-7527-B71B-CB7FF50E3EE2}"/>
          </ac:spMkLst>
        </pc:spChg>
        <pc:spChg chg="mod">
          <ac:chgData name="BEARDS Michael [Southern River College]" userId="f9e3ea26-6dd9-4feb-84ad-f5fc9616dbb4" providerId="ADAL" clId="{ECD8CAC4-1F6B-4099-8EA0-7EE1F57CEB7D}" dt="2023-05-31T07:43:33.119" v="798" actId="1076"/>
          <ac:spMkLst>
            <pc:docMk/>
            <pc:sldMk cId="4188389154" sldId="257"/>
            <ac:spMk id="5" creationId="{2BDE2437-335E-B79B-A1E5-4D5FAFBE32B9}"/>
          </ac:spMkLst>
        </pc:spChg>
        <pc:spChg chg="mod">
          <ac:chgData name="BEARDS Michael [Southern River College]" userId="f9e3ea26-6dd9-4feb-84ad-f5fc9616dbb4" providerId="ADAL" clId="{ECD8CAC4-1F6B-4099-8EA0-7EE1F57CEB7D}" dt="2023-05-31T07:37:57.652" v="393" actId="20577"/>
          <ac:spMkLst>
            <pc:docMk/>
            <pc:sldMk cId="4188389154" sldId="257"/>
            <ac:spMk id="6" creationId="{4CC52741-8621-6AEC-188D-41DA3C3ADF14}"/>
          </ac:spMkLst>
        </pc:spChg>
        <pc:spChg chg="mod">
          <ac:chgData name="BEARDS Michael [Southern River College]" userId="f9e3ea26-6dd9-4feb-84ad-f5fc9616dbb4" providerId="ADAL" clId="{ECD8CAC4-1F6B-4099-8EA0-7EE1F57CEB7D}" dt="2023-05-31T07:40:11.905" v="432" actId="1076"/>
          <ac:spMkLst>
            <pc:docMk/>
            <pc:sldMk cId="4188389154" sldId="257"/>
            <ac:spMk id="8" creationId="{E693E340-0BF0-F938-66F1-3917CD40AAB9}"/>
          </ac:spMkLst>
        </pc:spChg>
        <pc:picChg chg="add mod">
          <ac:chgData name="BEARDS Michael [Southern River College]" userId="f9e3ea26-6dd9-4feb-84ad-f5fc9616dbb4" providerId="ADAL" clId="{ECD8CAC4-1F6B-4099-8EA0-7EE1F57CEB7D}" dt="2023-05-31T07:40:09.620" v="431" actId="1076"/>
          <ac:picMkLst>
            <pc:docMk/>
            <pc:sldMk cId="4188389154" sldId="257"/>
            <ac:picMk id="2" creationId="{0F1A1913-0570-042B-9C94-CB311D2A0567}"/>
          </ac:picMkLst>
        </pc:picChg>
        <pc:picChg chg="del">
          <ac:chgData name="BEARDS Michael [Southern River College]" userId="f9e3ea26-6dd9-4feb-84ad-f5fc9616dbb4" providerId="ADAL" clId="{ECD8CAC4-1F6B-4099-8EA0-7EE1F57CEB7D}" dt="2023-05-31T07:38:39.109" v="408" actId="478"/>
          <ac:picMkLst>
            <pc:docMk/>
            <pc:sldMk cId="4188389154" sldId="257"/>
            <ac:picMk id="2050" creationId="{E2F309F3-D200-1789-560D-6F9A416E9918}"/>
          </ac:picMkLst>
        </pc:picChg>
        <pc:picChg chg="add mod">
          <ac:chgData name="BEARDS Michael [Southern River College]" userId="f9e3ea26-6dd9-4feb-84ad-f5fc9616dbb4" providerId="ADAL" clId="{ECD8CAC4-1F6B-4099-8EA0-7EE1F57CEB7D}" dt="2023-05-31T07:43:23.993" v="796" actId="1076"/>
          <ac:picMkLst>
            <pc:docMk/>
            <pc:sldMk cId="4188389154" sldId="257"/>
            <ac:picMk id="2052" creationId="{230F2E3A-E977-88EC-5F6C-431458659BF3}"/>
          </ac:picMkLst>
        </pc:picChg>
        <pc:picChg chg="add del">
          <ac:chgData name="BEARDS Michael [Southern River College]" userId="f9e3ea26-6dd9-4feb-84ad-f5fc9616dbb4" providerId="ADAL" clId="{ECD8CAC4-1F6B-4099-8EA0-7EE1F57CEB7D}" dt="2023-05-31T07:43:15.711" v="794"/>
          <ac:picMkLst>
            <pc:docMk/>
            <pc:sldMk cId="4188389154" sldId="257"/>
            <ac:picMk id="2054" creationId="{2CC787D2-F43C-2C33-4198-544E586307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31/05/2023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31/05/2023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31/05/2023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31/05/2023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31/05/2023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31/05/2023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31/05/2023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31/05/2023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31/05/2023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31/05/2023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31/05/2023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31/05/2023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Ecosystems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936912"/>
          </a:xfrm>
          <a:prstGeom prst="rect">
            <a:avLst/>
          </a:prstGeom>
          <a:noFill/>
        </p:spPr>
        <p:txBody>
          <a:bodyPr wrap="square">
            <a:spAutoFit/>
          </a:bodyPr>
          <a:lstStyle/>
          <a:p>
            <a:pPr algn="l"/>
            <a:r>
              <a:rPr lang="en-GB" sz="1400" dirty="0"/>
              <a:t>Imagine a world filled with millions of different species. This rich biodiversity can be overwhelming to understand and study. To make it easier, scientists use a system called classification. This is like having a big, vast library of life, where each creature is a unique book. A system similar to the Linnaeus classification system helps organize these 'books' into different sections or categories, such as mammals, birds, or insects. This way, they can better study and understand the complex world of organisms around us.</a:t>
            </a:r>
            <a:endParaRPr lang="en-US" sz="1400" dirty="0"/>
          </a:p>
          <a:p>
            <a:pPr marL="342900" indent="-342900" algn="l">
              <a:lnSpc>
                <a:spcPct val="150000"/>
              </a:lnSpc>
              <a:buAutoNum type="arabicPeriod"/>
            </a:pPr>
            <a:r>
              <a:rPr lang="en-US" sz="1400" dirty="0"/>
              <a:t>What is the purpose of classification in biology?</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some examples of categories used in biological classification?</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How is the classification of organisms similar to organizing books in a library?</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4840781"/>
            <a:ext cx="4224281" cy="1600438"/>
          </a:xfrm>
          <a:prstGeom prst="rect">
            <a:avLst/>
          </a:prstGeom>
          <a:noFill/>
        </p:spPr>
        <p:txBody>
          <a:bodyPr wrap="square" rtlCol="0">
            <a:spAutoFit/>
          </a:bodyPr>
          <a:lstStyle/>
          <a:p>
            <a:pPr algn="l"/>
            <a:r>
              <a:rPr lang="en-GB" sz="1400" dirty="0"/>
              <a:t>Organisms in an ecosystem do not exist in isolation; they interact with each other in many ways. One of these interactions can be explained using food chains. In a food chain, energy is passed from one organism to another. For instance, a rabbit eats grass, a fox eats the rabbit, and a wolf eats the fox. Each link in this chain is important for the balance of the ecosystem.</a:t>
            </a:r>
            <a:endParaRPr lang="en-US"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89781" y="6528497"/>
            <a:ext cx="6581355" cy="2859694"/>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a food chain?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does energy move through a food chain?</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Can you think of another example of a food chain?</a:t>
            </a:r>
            <a:br>
              <a:rPr lang="en-US" sz="1400" dirty="0"/>
            </a:br>
            <a:r>
              <a:rPr lang="en-US" sz="1400" dirty="0"/>
              <a:t>___________________________________________________________________</a:t>
            </a:r>
            <a:br>
              <a:rPr lang="en-US" sz="1400" dirty="0"/>
            </a:br>
            <a:r>
              <a:rPr lang="en-US" sz="1400" dirty="0"/>
              <a:t>___________________________________________________________________</a:t>
            </a:r>
          </a:p>
        </p:txBody>
      </p:sp>
      <p:pic>
        <p:nvPicPr>
          <p:cNvPr id="2" name="Picture 2" descr="Diagram showing food chain 2384316 Vector Art at Vecteezy">
            <a:extLst>
              <a:ext uri="{FF2B5EF4-FFF2-40B4-BE49-F238E27FC236}">
                <a16:creationId xmlns:a16="http://schemas.microsoft.com/office/drawing/2014/main" id="{067952A8-3967-A112-0E95-FF042FFF3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017" y="4762731"/>
            <a:ext cx="1691910" cy="1613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Ecosystems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391019" cy="1815882"/>
          </a:xfrm>
          <a:prstGeom prst="rect">
            <a:avLst/>
          </a:prstGeom>
          <a:noFill/>
        </p:spPr>
        <p:txBody>
          <a:bodyPr wrap="square" rtlCol="0">
            <a:spAutoFit/>
          </a:bodyPr>
          <a:lstStyle/>
          <a:p>
            <a:pPr algn="l"/>
            <a:r>
              <a:rPr lang="en-GB" sz="1400" dirty="0"/>
              <a:t>While food chains are a great way to understand energy flow, they are often too simplistic. In reality, organisms are part of multiple food chains, creating a more complex network known as a food web. If a food chain is like a single path, a food web is like a busy highway system, where many paths intersect. It represents how each creature in an ecosystem is interconnected, contributing to the overall balance and survival of different species.</a:t>
            </a:r>
          </a:p>
        </p:txBody>
      </p:sp>
      <p:sp>
        <p:nvSpPr>
          <p:cNvPr id="4" name="TextBox 3">
            <a:extLst>
              <a:ext uri="{FF2B5EF4-FFF2-40B4-BE49-F238E27FC236}">
                <a16:creationId xmlns:a16="http://schemas.microsoft.com/office/drawing/2014/main" id="{A2845E9D-D79B-7527-B71B-CB7FF50E3EE2}"/>
              </a:ext>
            </a:extLst>
          </p:cNvPr>
          <p:cNvSpPr txBox="1"/>
          <p:nvPr/>
        </p:nvSpPr>
        <p:spPr>
          <a:xfrm>
            <a:off x="2208611" y="5236389"/>
            <a:ext cx="4459608" cy="1600438"/>
          </a:xfrm>
          <a:prstGeom prst="rect">
            <a:avLst/>
          </a:prstGeom>
          <a:noFill/>
        </p:spPr>
        <p:txBody>
          <a:bodyPr wrap="square" rtlCol="0">
            <a:spAutoFit/>
          </a:bodyPr>
          <a:lstStyle/>
          <a:p>
            <a:pPr algn="l"/>
            <a:r>
              <a:rPr lang="en-GB" sz="1400" dirty="0"/>
              <a:t>Human activity can significantly affect the balance of ecosystems. For instance, deforestation can disrupt food chains and food webs by removing a habitat for various species. Pollution can harm or kill organisms, creating gaps in the food web. It is essential to understand these impacts and work towards sustainable practices to ensure the health and survival of our planet's diverse ecosystems.</a:t>
            </a:r>
            <a:endParaRPr lang="en-US" sz="1400" dirty="0"/>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6856525"/>
            <a:ext cx="6478438" cy="2859694"/>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How can human activity affect food chains and food webs?</a:t>
            </a:r>
            <a:br>
              <a:rPr lang="en-GB" sz="1400" dirty="0"/>
            </a:b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How does deforestation impact an ecosystem?</a:t>
            </a:r>
            <a:br>
              <a:rPr lang="en-GB" sz="1400" dirty="0"/>
            </a:br>
            <a:r>
              <a:rPr lang="en-US" sz="1400" dirty="0"/>
              <a:t>__________________________________________________________________</a:t>
            </a:r>
            <a:br>
              <a:rPr lang="en-US" sz="1400" dirty="0"/>
            </a:br>
            <a:endParaRPr lang="en-US" sz="1400" dirty="0"/>
          </a:p>
          <a:p>
            <a:pPr marL="342900" indent="-342900" algn="l">
              <a:lnSpc>
                <a:spcPct val="150000"/>
              </a:lnSpc>
              <a:buFont typeface="+mj-lt"/>
              <a:buAutoNum type="arabicPeriod" startAt="10"/>
            </a:pPr>
            <a:r>
              <a:rPr lang="en-US" sz="1400" dirty="0"/>
              <a:t>Why is it important for humans to understand and maintain the balance of ecosystems?</a:t>
            </a:r>
            <a:br>
              <a:rPr lang="en-US" sz="1400" dirty="0"/>
            </a:br>
            <a:r>
              <a:rPr lang="en-US" sz="1400" dirty="0"/>
              <a:t>__________________________________________________________________</a:t>
            </a:r>
            <a:endParaRPr lang="en-GB" sz="1400" dirty="0"/>
          </a:p>
        </p:txBody>
      </p:sp>
      <p:pic>
        <p:nvPicPr>
          <p:cNvPr id="2" name="Picture 2" descr="Biology: Food Chain: Level 2 activity for kids | PrimaryLeap.co.uk">
            <a:extLst>
              <a:ext uri="{FF2B5EF4-FFF2-40B4-BE49-F238E27FC236}">
                <a16:creationId xmlns:a16="http://schemas.microsoft.com/office/drawing/2014/main" id="{0F1A1913-0570-042B-9C94-CB311D2A0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800" y="897755"/>
            <a:ext cx="1792291" cy="1792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37A918-81B7-C2E2-47FA-EC5252C1DED5}"/>
              </a:ext>
            </a:extLst>
          </p:cNvPr>
          <p:cNvSpPr txBox="1"/>
          <p:nvPr/>
        </p:nvSpPr>
        <p:spPr>
          <a:xfrm>
            <a:off x="189781" y="2807583"/>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How is a food web different to a food chain?</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Why do scientists use food webs to study ecosystems?</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happens in a food web if a species becomes extinct?</a:t>
            </a:r>
            <a:br>
              <a:rPr lang="en-US" sz="1400" dirty="0"/>
            </a:br>
            <a:r>
              <a:rPr lang="en-US" sz="1400" dirty="0"/>
              <a:t>__________________________________________________________________</a:t>
            </a:r>
          </a:p>
        </p:txBody>
      </p:sp>
      <p:pic>
        <p:nvPicPr>
          <p:cNvPr id="2052" name="Picture 4" descr="Bright Forest Wallpapers - Wallpaper Cave">
            <a:extLst>
              <a:ext uri="{FF2B5EF4-FFF2-40B4-BE49-F238E27FC236}">
                <a16:creationId xmlns:a16="http://schemas.microsoft.com/office/drawing/2014/main" id="{230F2E3A-E977-88EC-5F6C-431458659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31" y="5342131"/>
            <a:ext cx="2121280" cy="137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schemas.microsoft.com/office/2006/metadata/properties"/>
    <ds:schemaRef ds:uri="http://purl.org/dc/dcmitype/"/>
    <ds:schemaRef ds:uri="http://purl.org/dc/terms/"/>
    <ds:schemaRef ds:uri="http://schemas.microsoft.com/office/infopath/2007/PartnerControls"/>
    <ds:schemaRef ds:uri="e5872429-2769-4697-beab-80c9ae205fa8"/>
    <ds:schemaRef ds:uri="http://schemas.microsoft.com/office/2006/documentManagement/types"/>
    <ds:schemaRef ds:uri="http://schemas.openxmlformats.org/package/2006/metadata/core-properties"/>
    <ds:schemaRef ds:uri="0c951ba1-d84e-473b-8db8-3836ef03ec08"/>
    <ds:schemaRef ds:uri="http://www.w3.org/XML/1998/namespace"/>
    <ds:schemaRef ds:uri="http://purl.org/dc/elements/1.1/"/>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A0E374EE-9D55-4C1B-A799-67C9C54B13A7}"/>
</file>

<file path=docProps/app.xml><?xml version="1.0" encoding="utf-8"?>
<Properties xmlns="http://schemas.openxmlformats.org/officeDocument/2006/extended-properties" xmlns:vt="http://schemas.openxmlformats.org/officeDocument/2006/docPropsVTypes">
  <Template>Office Theme 2013 - 2022</Template>
  <TotalTime>266</TotalTime>
  <Words>492</Words>
  <Application>Microsoft Office PowerPoint</Application>
  <PresentationFormat>A4 Paper (210x297 mm)</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15</cp:revision>
  <dcterms:created xsi:type="dcterms:W3CDTF">2023-03-21T11:52:51Z</dcterms:created>
  <dcterms:modified xsi:type="dcterms:W3CDTF">2023-05-31T07:43:34Z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