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583FE-B2BB-4B1D-8FAC-C1D2BEDCB027}" v="55" dt="2023-05-09T23:09:13.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FFB583FE-B2BB-4B1D-8FAC-C1D2BEDCB027}"/>
    <pc:docChg chg="undo custSel modSld">
      <pc:chgData name="BEARDS Michael [Southern River College]" userId="f9e3ea26-6dd9-4feb-84ad-f5fc9616dbb4" providerId="ADAL" clId="{FFB583FE-B2BB-4B1D-8FAC-C1D2BEDCB027}" dt="2023-05-09T23:09:50.565" v="505" actId="20577"/>
      <pc:docMkLst>
        <pc:docMk/>
      </pc:docMkLst>
      <pc:sldChg chg="addSp delSp modSp mod">
        <pc:chgData name="BEARDS Michael [Southern River College]" userId="f9e3ea26-6dd9-4feb-84ad-f5fc9616dbb4" providerId="ADAL" clId="{FFB583FE-B2BB-4B1D-8FAC-C1D2BEDCB027}" dt="2023-05-09T23:00:42.713" v="103" actId="20577"/>
        <pc:sldMkLst>
          <pc:docMk/>
          <pc:sldMk cId="451091035" sldId="256"/>
        </pc:sldMkLst>
        <pc:spChg chg="add del">
          <ac:chgData name="BEARDS Michael [Southern River College]" userId="f9e3ea26-6dd9-4feb-84ad-f5fc9616dbb4" providerId="ADAL" clId="{FFB583FE-B2BB-4B1D-8FAC-C1D2BEDCB027}" dt="2023-05-09T22:53:28.569" v="13"/>
          <ac:spMkLst>
            <pc:docMk/>
            <pc:sldMk cId="451091035" sldId="256"/>
            <ac:spMk id="2" creationId="{D7485C21-D134-589E-9D19-1C6788DD8B24}"/>
          </ac:spMkLst>
        </pc:spChg>
        <pc:spChg chg="add del mod">
          <ac:chgData name="BEARDS Michael [Southern River College]" userId="f9e3ea26-6dd9-4feb-84ad-f5fc9616dbb4" providerId="ADAL" clId="{FFB583FE-B2BB-4B1D-8FAC-C1D2BEDCB027}" dt="2023-05-09T22:53:40.422" v="17" actId="478"/>
          <ac:spMkLst>
            <pc:docMk/>
            <pc:sldMk cId="451091035" sldId="256"/>
            <ac:spMk id="3" creationId="{816E6EEA-028E-CEAB-C8C8-FD3FCACD541F}"/>
          </ac:spMkLst>
        </pc:spChg>
        <pc:spChg chg="mod">
          <ac:chgData name="BEARDS Michael [Southern River College]" userId="f9e3ea26-6dd9-4feb-84ad-f5fc9616dbb4" providerId="ADAL" clId="{FFB583FE-B2BB-4B1D-8FAC-C1D2BEDCB027}" dt="2023-05-09T22:57:34.792" v="73" actId="5793"/>
          <ac:spMkLst>
            <pc:docMk/>
            <pc:sldMk cId="451091035" sldId="256"/>
            <ac:spMk id="4" creationId="{A6CF96EC-D0F4-F8E3-BA32-5FCC966C671D}"/>
          </ac:spMkLst>
        </pc:spChg>
        <pc:spChg chg="mod">
          <ac:chgData name="BEARDS Michael [Southern River College]" userId="f9e3ea26-6dd9-4feb-84ad-f5fc9616dbb4" providerId="ADAL" clId="{FFB583FE-B2BB-4B1D-8FAC-C1D2BEDCB027}" dt="2023-05-09T22:54:08.192" v="23" actId="20577"/>
          <ac:spMkLst>
            <pc:docMk/>
            <pc:sldMk cId="451091035" sldId="256"/>
            <ac:spMk id="5" creationId="{9A58EC1B-E83A-B9FA-5B76-01EE7C2839A0}"/>
          </ac:spMkLst>
        </pc:spChg>
        <pc:spChg chg="mod">
          <ac:chgData name="BEARDS Michael [Southern River College]" userId="f9e3ea26-6dd9-4feb-84ad-f5fc9616dbb4" providerId="ADAL" clId="{FFB583FE-B2BB-4B1D-8FAC-C1D2BEDCB027}" dt="2023-05-09T23:00:42.713" v="103" actId="20577"/>
          <ac:spMkLst>
            <pc:docMk/>
            <pc:sldMk cId="451091035" sldId="256"/>
            <ac:spMk id="6" creationId="{4CC52741-8621-6AEC-188D-41DA3C3ADF14}"/>
          </ac:spMkLst>
        </pc:spChg>
        <pc:spChg chg="add del">
          <ac:chgData name="BEARDS Michael [Southern River College]" userId="f9e3ea26-6dd9-4feb-84ad-f5fc9616dbb4" providerId="ADAL" clId="{FFB583FE-B2BB-4B1D-8FAC-C1D2BEDCB027}" dt="2023-05-09T22:54:45.427" v="34" actId="22"/>
          <ac:spMkLst>
            <pc:docMk/>
            <pc:sldMk cId="451091035" sldId="256"/>
            <ac:spMk id="9" creationId="{F768A83F-D5E0-889D-2195-936264C19268}"/>
          </ac:spMkLst>
        </pc:spChg>
        <pc:spChg chg="del">
          <ac:chgData name="BEARDS Michael [Southern River College]" userId="f9e3ea26-6dd9-4feb-84ad-f5fc9616dbb4" providerId="ADAL" clId="{FFB583FE-B2BB-4B1D-8FAC-C1D2BEDCB027}" dt="2023-05-09T22:56:37.953" v="58" actId="478"/>
          <ac:spMkLst>
            <pc:docMk/>
            <pc:sldMk cId="451091035" sldId="256"/>
            <ac:spMk id="11" creationId="{3028A067-CFB6-03C8-9FE0-ED42BB7E8CE0}"/>
          </ac:spMkLst>
        </pc:spChg>
        <pc:spChg chg="mod">
          <ac:chgData name="BEARDS Michael [Southern River College]" userId="f9e3ea26-6dd9-4feb-84ad-f5fc9616dbb4" providerId="ADAL" clId="{FFB583FE-B2BB-4B1D-8FAC-C1D2BEDCB027}" dt="2023-05-09T22:55:28.044" v="42" actId="1076"/>
          <ac:spMkLst>
            <pc:docMk/>
            <pc:sldMk cId="451091035" sldId="256"/>
            <ac:spMk id="12" creationId="{FF9A4577-6F01-39B3-B607-30DF5A47EBF3}"/>
          </ac:spMkLst>
        </pc:spChg>
        <pc:spChg chg="mod">
          <ac:chgData name="BEARDS Michael [Southern River College]" userId="f9e3ea26-6dd9-4feb-84ad-f5fc9616dbb4" providerId="ADAL" clId="{FFB583FE-B2BB-4B1D-8FAC-C1D2BEDCB027}" dt="2023-05-09T23:00:10.987" v="87" actId="1076"/>
          <ac:spMkLst>
            <pc:docMk/>
            <pc:sldMk cId="451091035" sldId="256"/>
            <ac:spMk id="14" creationId="{06B40609-CDB0-81CD-B663-76FAC2A51798}"/>
          </ac:spMkLst>
        </pc:spChg>
        <pc:picChg chg="add mod">
          <ac:chgData name="BEARDS Michael [Southern River College]" userId="f9e3ea26-6dd9-4feb-84ad-f5fc9616dbb4" providerId="ADAL" clId="{FFB583FE-B2BB-4B1D-8FAC-C1D2BEDCB027}" dt="2023-05-09T23:00:21.401" v="88" actId="1076"/>
          <ac:picMkLst>
            <pc:docMk/>
            <pc:sldMk cId="451091035" sldId="256"/>
            <ac:picMk id="10" creationId="{C0F1560D-6794-621C-0CE9-F5F0257E644A}"/>
          </ac:picMkLst>
        </pc:picChg>
        <pc:picChg chg="del mod">
          <ac:chgData name="BEARDS Michael [Southern River College]" userId="f9e3ea26-6dd9-4feb-84ad-f5fc9616dbb4" providerId="ADAL" clId="{FFB583FE-B2BB-4B1D-8FAC-C1D2BEDCB027}" dt="2023-05-09T22:54:10.942" v="25" actId="478"/>
          <ac:picMkLst>
            <pc:docMk/>
            <pc:sldMk cId="451091035" sldId="256"/>
            <ac:picMk id="1028" creationId="{A17ECDB6-82C3-B8F2-5A8A-6721360B04BC}"/>
          </ac:picMkLst>
        </pc:picChg>
        <pc:picChg chg="add mod">
          <ac:chgData name="BEARDS Michael [Southern River College]" userId="f9e3ea26-6dd9-4feb-84ad-f5fc9616dbb4" providerId="ADAL" clId="{FFB583FE-B2BB-4B1D-8FAC-C1D2BEDCB027}" dt="2023-05-09T23:00:26.697" v="89" actId="1076"/>
          <ac:picMkLst>
            <pc:docMk/>
            <pc:sldMk cId="451091035" sldId="256"/>
            <ac:picMk id="1030" creationId="{EA038812-26B5-D96A-32D9-E8ACCF59F199}"/>
          </ac:picMkLst>
        </pc:picChg>
        <pc:picChg chg="add mod">
          <ac:chgData name="BEARDS Michael [Southern River College]" userId="f9e3ea26-6dd9-4feb-84ad-f5fc9616dbb4" providerId="ADAL" clId="{FFB583FE-B2BB-4B1D-8FAC-C1D2BEDCB027}" dt="2023-05-09T23:00:34.717" v="91" actId="1076"/>
          <ac:picMkLst>
            <pc:docMk/>
            <pc:sldMk cId="451091035" sldId="256"/>
            <ac:picMk id="1032" creationId="{1BB4CB8A-AF95-53D5-6398-18B4C10876E3}"/>
          </ac:picMkLst>
        </pc:picChg>
        <pc:picChg chg="del">
          <ac:chgData name="BEARDS Michael [Southern River College]" userId="f9e3ea26-6dd9-4feb-84ad-f5fc9616dbb4" providerId="ADAL" clId="{FFB583FE-B2BB-4B1D-8FAC-C1D2BEDCB027}" dt="2023-05-09T22:55:29.418" v="43" actId="478"/>
          <ac:picMkLst>
            <pc:docMk/>
            <pc:sldMk cId="451091035" sldId="256"/>
            <ac:picMk id="1036" creationId="{9E069513-40A8-BDD1-B7B9-91AB3CB14920}"/>
          </ac:picMkLst>
        </pc:picChg>
      </pc:sldChg>
      <pc:sldChg chg="addSp delSp modSp mod">
        <pc:chgData name="BEARDS Michael [Southern River College]" userId="f9e3ea26-6dd9-4feb-84ad-f5fc9616dbb4" providerId="ADAL" clId="{FFB583FE-B2BB-4B1D-8FAC-C1D2BEDCB027}" dt="2023-05-09T23:09:50.565" v="505" actId="20577"/>
        <pc:sldMkLst>
          <pc:docMk/>
          <pc:sldMk cId="4188389154" sldId="257"/>
        </pc:sldMkLst>
        <pc:spChg chg="add del mod">
          <ac:chgData name="BEARDS Michael [Southern River College]" userId="f9e3ea26-6dd9-4feb-84ad-f5fc9616dbb4" providerId="ADAL" clId="{FFB583FE-B2BB-4B1D-8FAC-C1D2BEDCB027}" dt="2023-05-09T23:03:19.581" v="219" actId="478"/>
          <ac:spMkLst>
            <pc:docMk/>
            <pc:sldMk cId="4188389154" sldId="257"/>
            <ac:spMk id="2" creationId="{961ADA5A-CDDC-C83B-9750-2B9EF719243E}"/>
          </ac:spMkLst>
        </pc:spChg>
        <pc:spChg chg="add del">
          <ac:chgData name="BEARDS Michael [Southern River College]" userId="f9e3ea26-6dd9-4feb-84ad-f5fc9616dbb4" providerId="ADAL" clId="{FFB583FE-B2BB-4B1D-8FAC-C1D2BEDCB027}" dt="2023-05-09T23:02:37.556" v="211" actId="11529"/>
          <ac:spMkLst>
            <pc:docMk/>
            <pc:sldMk cId="4188389154" sldId="257"/>
            <ac:spMk id="3" creationId="{A843A273-A57D-7F82-441C-EA34C3005F50}"/>
          </ac:spMkLst>
        </pc:spChg>
        <pc:spChg chg="add del mod topLvl">
          <ac:chgData name="BEARDS Michael [Southern River College]" userId="f9e3ea26-6dd9-4feb-84ad-f5fc9616dbb4" providerId="ADAL" clId="{FFB583FE-B2BB-4B1D-8FAC-C1D2BEDCB027}" dt="2023-05-09T23:06:21.709" v="265" actId="478"/>
          <ac:spMkLst>
            <pc:docMk/>
            <pc:sldMk cId="4188389154" sldId="257"/>
            <ac:spMk id="4" creationId="{C3711ABB-0055-0943-FC86-9728B6A8DFFB}"/>
          </ac:spMkLst>
        </pc:spChg>
        <pc:spChg chg="mod">
          <ac:chgData name="BEARDS Michael [Southern River College]" userId="f9e3ea26-6dd9-4feb-84ad-f5fc9616dbb4" providerId="ADAL" clId="{FFB583FE-B2BB-4B1D-8FAC-C1D2BEDCB027}" dt="2023-05-09T23:09:50.565" v="505" actId="20577"/>
          <ac:spMkLst>
            <pc:docMk/>
            <pc:sldMk cId="4188389154" sldId="257"/>
            <ac:spMk id="6" creationId="{4CC52741-8621-6AEC-188D-41DA3C3ADF14}"/>
          </ac:spMkLst>
        </pc:spChg>
        <pc:spChg chg="mod">
          <ac:chgData name="BEARDS Michael [Southern River College]" userId="f9e3ea26-6dd9-4feb-84ad-f5fc9616dbb4" providerId="ADAL" clId="{FFB583FE-B2BB-4B1D-8FAC-C1D2BEDCB027}" dt="2023-05-09T23:09:42.907" v="504" actId="20577"/>
          <ac:spMkLst>
            <pc:docMk/>
            <pc:sldMk cId="4188389154" sldId="257"/>
            <ac:spMk id="8" creationId="{E693E340-0BF0-F938-66F1-3917CD40AAB9}"/>
          </ac:spMkLst>
        </pc:spChg>
        <pc:spChg chg="add del mod">
          <ac:chgData name="BEARDS Michael [Southern River College]" userId="f9e3ea26-6dd9-4feb-84ad-f5fc9616dbb4" providerId="ADAL" clId="{FFB583FE-B2BB-4B1D-8FAC-C1D2BEDCB027}" dt="2023-05-09T23:04:32.529" v="234" actId="478"/>
          <ac:spMkLst>
            <pc:docMk/>
            <pc:sldMk cId="4188389154" sldId="257"/>
            <ac:spMk id="9" creationId="{E4F23256-4825-A4D2-ACDF-6D5F217EFE53}"/>
          </ac:spMkLst>
        </pc:spChg>
        <pc:spChg chg="add del mod">
          <ac:chgData name="BEARDS Michael [Southern River College]" userId="f9e3ea26-6dd9-4feb-84ad-f5fc9616dbb4" providerId="ADAL" clId="{FFB583FE-B2BB-4B1D-8FAC-C1D2BEDCB027}" dt="2023-05-09T23:04:32.529" v="234" actId="478"/>
          <ac:spMkLst>
            <pc:docMk/>
            <pc:sldMk cId="4188389154" sldId="257"/>
            <ac:spMk id="11" creationId="{C6CC3789-9D7C-92A2-3DCD-2ACE043402B3}"/>
          </ac:spMkLst>
        </pc:spChg>
        <pc:spChg chg="add del mod">
          <ac:chgData name="BEARDS Michael [Southern River College]" userId="f9e3ea26-6dd9-4feb-84ad-f5fc9616dbb4" providerId="ADAL" clId="{FFB583FE-B2BB-4B1D-8FAC-C1D2BEDCB027}" dt="2023-05-09T23:04:50.731" v="246"/>
          <ac:spMkLst>
            <pc:docMk/>
            <pc:sldMk cId="4188389154" sldId="257"/>
            <ac:spMk id="12" creationId="{A2A767AF-C6DD-533C-60A2-E2EB580870FA}"/>
          </ac:spMkLst>
        </pc:spChg>
        <pc:spChg chg="add del mod">
          <ac:chgData name="BEARDS Michael [Southern River College]" userId="f9e3ea26-6dd9-4feb-84ad-f5fc9616dbb4" providerId="ADAL" clId="{FFB583FE-B2BB-4B1D-8FAC-C1D2BEDCB027}" dt="2023-05-09T23:04:50.082" v="244"/>
          <ac:spMkLst>
            <pc:docMk/>
            <pc:sldMk cId="4188389154" sldId="257"/>
            <ac:spMk id="14" creationId="{797DADFA-CFCA-BADA-8910-9AD99E2FC965}"/>
          </ac:spMkLst>
        </pc:spChg>
        <pc:spChg chg="add del mod">
          <ac:chgData name="BEARDS Michael [Southern River College]" userId="f9e3ea26-6dd9-4feb-84ad-f5fc9616dbb4" providerId="ADAL" clId="{FFB583FE-B2BB-4B1D-8FAC-C1D2BEDCB027}" dt="2023-05-09T23:04:49.560" v="242"/>
          <ac:spMkLst>
            <pc:docMk/>
            <pc:sldMk cId="4188389154" sldId="257"/>
            <ac:spMk id="16" creationId="{E200C7D7-1161-43C0-9251-574167DC5253}"/>
          </ac:spMkLst>
        </pc:spChg>
        <pc:spChg chg="add mod topLvl">
          <ac:chgData name="BEARDS Michael [Southern River College]" userId="f9e3ea26-6dd9-4feb-84ad-f5fc9616dbb4" providerId="ADAL" clId="{FFB583FE-B2BB-4B1D-8FAC-C1D2BEDCB027}" dt="2023-05-09T23:06:18.202" v="264" actId="165"/>
          <ac:spMkLst>
            <pc:docMk/>
            <pc:sldMk cId="4188389154" sldId="257"/>
            <ac:spMk id="18" creationId="{2C1A78CD-427C-AE80-1F17-6899FDD5A688}"/>
          </ac:spMkLst>
        </pc:spChg>
        <pc:spChg chg="add mod topLvl">
          <ac:chgData name="BEARDS Michael [Southern River College]" userId="f9e3ea26-6dd9-4feb-84ad-f5fc9616dbb4" providerId="ADAL" clId="{FFB583FE-B2BB-4B1D-8FAC-C1D2BEDCB027}" dt="2023-05-09T23:06:18.202" v="264" actId="165"/>
          <ac:spMkLst>
            <pc:docMk/>
            <pc:sldMk cId="4188389154" sldId="257"/>
            <ac:spMk id="20" creationId="{32EC0DD1-0A0F-91EA-A3EF-A2E2BEBBF9EE}"/>
          </ac:spMkLst>
        </pc:spChg>
        <pc:spChg chg="add mod topLvl">
          <ac:chgData name="BEARDS Michael [Southern River College]" userId="f9e3ea26-6dd9-4feb-84ad-f5fc9616dbb4" providerId="ADAL" clId="{FFB583FE-B2BB-4B1D-8FAC-C1D2BEDCB027}" dt="2023-05-09T23:06:18.202" v="264" actId="165"/>
          <ac:spMkLst>
            <pc:docMk/>
            <pc:sldMk cId="4188389154" sldId="257"/>
            <ac:spMk id="22" creationId="{52943837-4133-483C-8C03-2A4E9AFAB3D7}"/>
          </ac:spMkLst>
        </pc:spChg>
        <pc:spChg chg="add del mod topLvl">
          <ac:chgData name="BEARDS Michael [Southern River College]" userId="f9e3ea26-6dd9-4feb-84ad-f5fc9616dbb4" providerId="ADAL" clId="{FFB583FE-B2BB-4B1D-8FAC-C1D2BEDCB027}" dt="2023-05-09T23:06:23.955" v="267" actId="478"/>
          <ac:spMkLst>
            <pc:docMk/>
            <pc:sldMk cId="4188389154" sldId="257"/>
            <ac:spMk id="24" creationId="{FD8BD483-CF24-8EBF-EAB1-C2D8CBB194D6}"/>
          </ac:spMkLst>
        </pc:spChg>
        <pc:spChg chg="mod">
          <ac:chgData name="BEARDS Michael [Southern River College]" userId="f9e3ea26-6dd9-4feb-84ad-f5fc9616dbb4" providerId="ADAL" clId="{FFB583FE-B2BB-4B1D-8FAC-C1D2BEDCB027}" dt="2023-05-09T23:06:06.727" v="262"/>
          <ac:spMkLst>
            <pc:docMk/>
            <pc:sldMk cId="4188389154" sldId="257"/>
            <ac:spMk id="28" creationId="{CEE81AD3-63A6-940E-633B-9C62FB77DDDB}"/>
          </ac:spMkLst>
        </pc:spChg>
        <pc:spChg chg="mod">
          <ac:chgData name="BEARDS Michael [Southern River College]" userId="f9e3ea26-6dd9-4feb-84ad-f5fc9616dbb4" providerId="ADAL" clId="{FFB583FE-B2BB-4B1D-8FAC-C1D2BEDCB027}" dt="2023-05-09T23:06:06.727" v="262"/>
          <ac:spMkLst>
            <pc:docMk/>
            <pc:sldMk cId="4188389154" sldId="257"/>
            <ac:spMk id="30" creationId="{E16A29F6-52BF-B52D-8C62-CEF4C52912C5}"/>
          </ac:spMkLst>
        </pc:spChg>
        <pc:spChg chg="mod">
          <ac:chgData name="BEARDS Michael [Southern River College]" userId="f9e3ea26-6dd9-4feb-84ad-f5fc9616dbb4" providerId="ADAL" clId="{FFB583FE-B2BB-4B1D-8FAC-C1D2BEDCB027}" dt="2023-05-09T23:06:06.727" v="262"/>
          <ac:spMkLst>
            <pc:docMk/>
            <pc:sldMk cId="4188389154" sldId="257"/>
            <ac:spMk id="32" creationId="{1C1A31FA-A638-58C9-1A6A-39BB836705C6}"/>
          </ac:spMkLst>
        </pc:spChg>
        <pc:spChg chg="mod">
          <ac:chgData name="BEARDS Michael [Southern River College]" userId="f9e3ea26-6dd9-4feb-84ad-f5fc9616dbb4" providerId="ADAL" clId="{FFB583FE-B2BB-4B1D-8FAC-C1D2BEDCB027}" dt="2023-05-09T23:06:06.727" v="262"/>
          <ac:spMkLst>
            <pc:docMk/>
            <pc:sldMk cId="4188389154" sldId="257"/>
            <ac:spMk id="34" creationId="{5A0332B3-57F0-D036-D49D-13A7F9B346BA}"/>
          </ac:spMkLst>
        </pc:spChg>
        <pc:spChg chg="mod">
          <ac:chgData name="BEARDS Michael [Southern River College]" userId="f9e3ea26-6dd9-4feb-84ad-f5fc9616dbb4" providerId="ADAL" clId="{FFB583FE-B2BB-4B1D-8FAC-C1D2BEDCB027}" dt="2023-05-09T23:06:06.727" v="262"/>
          <ac:spMkLst>
            <pc:docMk/>
            <pc:sldMk cId="4188389154" sldId="257"/>
            <ac:spMk id="36" creationId="{C139D795-7E32-A36E-D22C-6E5098EAC746}"/>
          </ac:spMkLst>
        </pc:spChg>
        <pc:spChg chg="mod topLvl">
          <ac:chgData name="BEARDS Michael [Southern River College]" userId="f9e3ea26-6dd9-4feb-84ad-f5fc9616dbb4" providerId="ADAL" clId="{FFB583FE-B2BB-4B1D-8FAC-C1D2BEDCB027}" dt="2023-05-09T23:09:13.176" v="480" actId="164"/>
          <ac:spMkLst>
            <pc:docMk/>
            <pc:sldMk cId="4188389154" sldId="257"/>
            <ac:spMk id="38" creationId="{5CE9A7A7-A864-2502-8014-73F433EF38C5}"/>
          </ac:spMkLst>
        </pc:spChg>
        <pc:spChg chg="mod topLvl">
          <ac:chgData name="BEARDS Michael [Southern River College]" userId="f9e3ea26-6dd9-4feb-84ad-f5fc9616dbb4" providerId="ADAL" clId="{FFB583FE-B2BB-4B1D-8FAC-C1D2BEDCB027}" dt="2023-05-09T23:09:13.176" v="480" actId="164"/>
          <ac:spMkLst>
            <pc:docMk/>
            <pc:sldMk cId="4188389154" sldId="257"/>
            <ac:spMk id="40" creationId="{ABD37985-EDB7-5905-1953-50A8FF5A6066}"/>
          </ac:spMkLst>
        </pc:spChg>
        <pc:spChg chg="mod topLvl">
          <ac:chgData name="BEARDS Michael [Southern River College]" userId="f9e3ea26-6dd9-4feb-84ad-f5fc9616dbb4" providerId="ADAL" clId="{FFB583FE-B2BB-4B1D-8FAC-C1D2BEDCB027}" dt="2023-05-09T23:09:13.176" v="480" actId="164"/>
          <ac:spMkLst>
            <pc:docMk/>
            <pc:sldMk cId="4188389154" sldId="257"/>
            <ac:spMk id="42" creationId="{9696DBE7-0FFB-EEF1-FF07-D68955B8625D}"/>
          </ac:spMkLst>
        </pc:spChg>
        <pc:spChg chg="mod topLvl">
          <ac:chgData name="BEARDS Michael [Southern River College]" userId="f9e3ea26-6dd9-4feb-84ad-f5fc9616dbb4" providerId="ADAL" clId="{FFB583FE-B2BB-4B1D-8FAC-C1D2BEDCB027}" dt="2023-05-09T23:09:13.176" v="480" actId="164"/>
          <ac:spMkLst>
            <pc:docMk/>
            <pc:sldMk cId="4188389154" sldId="257"/>
            <ac:spMk id="44" creationId="{C5CFB693-2247-5171-2C4B-1CDB5AC37A43}"/>
          </ac:spMkLst>
        </pc:spChg>
        <pc:spChg chg="del mod topLvl">
          <ac:chgData name="BEARDS Michael [Southern River College]" userId="f9e3ea26-6dd9-4feb-84ad-f5fc9616dbb4" providerId="ADAL" clId="{FFB583FE-B2BB-4B1D-8FAC-C1D2BEDCB027}" dt="2023-05-09T23:09:04.485" v="478" actId="478"/>
          <ac:spMkLst>
            <pc:docMk/>
            <pc:sldMk cId="4188389154" sldId="257"/>
            <ac:spMk id="46" creationId="{22F738FF-EB8F-6685-2291-3E9A515615C1}"/>
          </ac:spMkLst>
        </pc:spChg>
        <pc:grpChg chg="add del mod">
          <ac:chgData name="BEARDS Michael [Southern River College]" userId="f9e3ea26-6dd9-4feb-84ad-f5fc9616dbb4" providerId="ADAL" clId="{FFB583FE-B2BB-4B1D-8FAC-C1D2BEDCB027}" dt="2023-05-09T23:06:18.202" v="264" actId="165"/>
          <ac:grpSpMkLst>
            <pc:docMk/>
            <pc:sldMk cId="4188389154" sldId="257"/>
            <ac:grpSpMk id="26" creationId="{9038FD66-8501-0490-578B-EBCBBAC3B0F8}"/>
          </ac:grpSpMkLst>
        </pc:grpChg>
        <pc:grpChg chg="add mod">
          <ac:chgData name="BEARDS Michael [Southern River College]" userId="f9e3ea26-6dd9-4feb-84ad-f5fc9616dbb4" providerId="ADAL" clId="{FFB583FE-B2BB-4B1D-8FAC-C1D2BEDCB027}" dt="2023-05-09T23:07:35.717" v="399" actId="1076"/>
          <ac:grpSpMkLst>
            <pc:docMk/>
            <pc:sldMk cId="4188389154" sldId="257"/>
            <ac:grpSpMk id="27" creationId="{CA04E995-DEE6-289A-9E84-D94731577522}"/>
          </ac:grpSpMkLst>
        </pc:grpChg>
        <pc:grpChg chg="add del mod">
          <ac:chgData name="BEARDS Michael [Southern River College]" userId="f9e3ea26-6dd9-4feb-84ad-f5fc9616dbb4" providerId="ADAL" clId="{FFB583FE-B2BB-4B1D-8FAC-C1D2BEDCB027}" dt="2023-05-09T23:09:01.823" v="476" actId="165"/>
          <ac:grpSpMkLst>
            <pc:docMk/>
            <pc:sldMk cId="4188389154" sldId="257"/>
            <ac:grpSpMk id="37" creationId="{A325D063-6079-94C3-2B78-B57CD0BD5E02}"/>
          </ac:grpSpMkLst>
        </pc:grpChg>
        <pc:grpChg chg="add mod">
          <ac:chgData name="BEARDS Michael [Southern River College]" userId="f9e3ea26-6dd9-4feb-84ad-f5fc9616dbb4" providerId="ADAL" clId="{FFB583FE-B2BB-4B1D-8FAC-C1D2BEDCB027}" dt="2023-05-09T23:09:16.712" v="481" actId="1076"/>
          <ac:grpSpMkLst>
            <pc:docMk/>
            <pc:sldMk cId="4188389154" sldId="257"/>
            <ac:grpSpMk id="47" creationId="{579933C3-9FE9-8B74-62BA-732ADF646D6E}"/>
          </ac:grpSpMkLst>
        </pc:grpChg>
        <pc:cxnChg chg="add del mod topLvl">
          <ac:chgData name="BEARDS Michael [Southern River College]" userId="f9e3ea26-6dd9-4feb-84ad-f5fc9616dbb4" providerId="ADAL" clId="{FFB583FE-B2BB-4B1D-8FAC-C1D2BEDCB027}" dt="2023-05-09T23:06:22.325" v="266" actId="478"/>
          <ac:cxnSpMkLst>
            <pc:docMk/>
            <pc:sldMk cId="4188389154" sldId="257"/>
            <ac:cxnSpMk id="7" creationId="{699D13FC-61F7-5A10-B93B-000914972F39}"/>
          </ac:cxnSpMkLst>
        </pc:cxnChg>
        <pc:cxnChg chg="add del mod">
          <ac:chgData name="BEARDS Michael [Southern River College]" userId="f9e3ea26-6dd9-4feb-84ad-f5fc9616dbb4" providerId="ADAL" clId="{FFB583FE-B2BB-4B1D-8FAC-C1D2BEDCB027}" dt="2023-05-09T23:04:32.529" v="234" actId="478"/>
          <ac:cxnSpMkLst>
            <pc:docMk/>
            <pc:sldMk cId="4188389154" sldId="257"/>
            <ac:cxnSpMk id="10" creationId="{899D1C08-98F5-BAA6-2A52-0716C3484BEC}"/>
          </ac:cxnSpMkLst>
        </pc:cxnChg>
        <pc:cxnChg chg="add del mod">
          <ac:chgData name="BEARDS Michael [Southern River College]" userId="f9e3ea26-6dd9-4feb-84ad-f5fc9616dbb4" providerId="ADAL" clId="{FFB583FE-B2BB-4B1D-8FAC-C1D2BEDCB027}" dt="2023-05-09T23:04:50.731" v="246"/>
          <ac:cxnSpMkLst>
            <pc:docMk/>
            <pc:sldMk cId="4188389154" sldId="257"/>
            <ac:cxnSpMk id="13" creationId="{30BCCB66-7422-E2FA-C2CB-D2D992849943}"/>
          </ac:cxnSpMkLst>
        </pc:cxnChg>
        <pc:cxnChg chg="add del mod">
          <ac:chgData name="BEARDS Michael [Southern River College]" userId="f9e3ea26-6dd9-4feb-84ad-f5fc9616dbb4" providerId="ADAL" clId="{FFB583FE-B2BB-4B1D-8FAC-C1D2BEDCB027}" dt="2023-05-09T23:04:50.082" v="244"/>
          <ac:cxnSpMkLst>
            <pc:docMk/>
            <pc:sldMk cId="4188389154" sldId="257"/>
            <ac:cxnSpMk id="15" creationId="{EB71DB71-1DFC-654D-93E7-B91E567077E9}"/>
          </ac:cxnSpMkLst>
        </pc:cxnChg>
        <pc:cxnChg chg="add del mod">
          <ac:chgData name="BEARDS Michael [Southern River College]" userId="f9e3ea26-6dd9-4feb-84ad-f5fc9616dbb4" providerId="ADAL" clId="{FFB583FE-B2BB-4B1D-8FAC-C1D2BEDCB027}" dt="2023-05-09T23:04:49.560" v="242"/>
          <ac:cxnSpMkLst>
            <pc:docMk/>
            <pc:sldMk cId="4188389154" sldId="257"/>
            <ac:cxnSpMk id="17" creationId="{1CFCE0A4-206B-185D-D1DC-4D1CC58D95DC}"/>
          </ac:cxnSpMkLst>
        </pc:cxnChg>
        <pc:cxnChg chg="add mod topLvl">
          <ac:chgData name="BEARDS Michael [Southern River College]" userId="f9e3ea26-6dd9-4feb-84ad-f5fc9616dbb4" providerId="ADAL" clId="{FFB583FE-B2BB-4B1D-8FAC-C1D2BEDCB027}" dt="2023-05-09T23:06:18.202" v="264" actId="165"/>
          <ac:cxnSpMkLst>
            <pc:docMk/>
            <pc:sldMk cId="4188389154" sldId="257"/>
            <ac:cxnSpMk id="19" creationId="{452D81D5-2443-B928-448A-822FBC123798}"/>
          </ac:cxnSpMkLst>
        </pc:cxnChg>
        <pc:cxnChg chg="add mod topLvl">
          <ac:chgData name="BEARDS Michael [Southern River College]" userId="f9e3ea26-6dd9-4feb-84ad-f5fc9616dbb4" providerId="ADAL" clId="{FFB583FE-B2BB-4B1D-8FAC-C1D2BEDCB027}" dt="2023-05-09T23:06:18.202" v="264" actId="165"/>
          <ac:cxnSpMkLst>
            <pc:docMk/>
            <pc:sldMk cId="4188389154" sldId="257"/>
            <ac:cxnSpMk id="21" creationId="{A8618CDD-3A36-0CD7-3A83-4F4AC2D00C52}"/>
          </ac:cxnSpMkLst>
        </pc:cxnChg>
        <pc:cxnChg chg="add del mod topLvl">
          <ac:chgData name="BEARDS Michael [Southern River College]" userId="f9e3ea26-6dd9-4feb-84ad-f5fc9616dbb4" providerId="ADAL" clId="{FFB583FE-B2BB-4B1D-8FAC-C1D2BEDCB027}" dt="2023-05-09T23:06:24.509" v="268" actId="478"/>
          <ac:cxnSpMkLst>
            <pc:docMk/>
            <pc:sldMk cId="4188389154" sldId="257"/>
            <ac:cxnSpMk id="23" creationId="{3A03CD48-484B-0787-03D3-EF1DE0212D80}"/>
          </ac:cxnSpMkLst>
        </pc:cxnChg>
        <pc:cxnChg chg="add del mod">
          <ac:chgData name="BEARDS Michael [Southern River College]" userId="f9e3ea26-6dd9-4feb-84ad-f5fc9616dbb4" providerId="ADAL" clId="{FFB583FE-B2BB-4B1D-8FAC-C1D2BEDCB027}" dt="2023-05-09T23:06:03.982" v="261" actId="478"/>
          <ac:cxnSpMkLst>
            <pc:docMk/>
            <pc:sldMk cId="4188389154" sldId="257"/>
            <ac:cxnSpMk id="25" creationId="{778E842B-57BF-BBF0-617D-BA412CC7B0CA}"/>
          </ac:cxnSpMkLst>
        </pc:cxnChg>
        <pc:cxnChg chg="mod">
          <ac:chgData name="BEARDS Michael [Southern River College]" userId="f9e3ea26-6dd9-4feb-84ad-f5fc9616dbb4" providerId="ADAL" clId="{FFB583FE-B2BB-4B1D-8FAC-C1D2BEDCB027}" dt="2023-05-09T23:06:06.727" v="262"/>
          <ac:cxnSpMkLst>
            <pc:docMk/>
            <pc:sldMk cId="4188389154" sldId="257"/>
            <ac:cxnSpMk id="29" creationId="{DBC4C922-3D54-F405-445F-547E6E79CE97}"/>
          </ac:cxnSpMkLst>
        </pc:cxnChg>
        <pc:cxnChg chg="mod">
          <ac:chgData name="BEARDS Michael [Southern River College]" userId="f9e3ea26-6dd9-4feb-84ad-f5fc9616dbb4" providerId="ADAL" clId="{FFB583FE-B2BB-4B1D-8FAC-C1D2BEDCB027}" dt="2023-05-09T23:06:06.727" v="262"/>
          <ac:cxnSpMkLst>
            <pc:docMk/>
            <pc:sldMk cId="4188389154" sldId="257"/>
            <ac:cxnSpMk id="31" creationId="{395CFDF0-09CA-300B-D32C-AF2D10055868}"/>
          </ac:cxnSpMkLst>
        </pc:cxnChg>
        <pc:cxnChg chg="mod">
          <ac:chgData name="BEARDS Michael [Southern River College]" userId="f9e3ea26-6dd9-4feb-84ad-f5fc9616dbb4" providerId="ADAL" clId="{FFB583FE-B2BB-4B1D-8FAC-C1D2BEDCB027}" dt="2023-05-09T23:06:06.727" v="262"/>
          <ac:cxnSpMkLst>
            <pc:docMk/>
            <pc:sldMk cId="4188389154" sldId="257"/>
            <ac:cxnSpMk id="33" creationId="{DC330DDF-E1EF-EB03-83FA-AAC033632E08}"/>
          </ac:cxnSpMkLst>
        </pc:cxnChg>
        <pc:cxnChg chg="mod">
          <ac:chgData name="BEARDS Michael [Southern River College]" userId="f9e3ea26-6dd9-4feb-84ad-f5fc9616dbb4" providerId="ADAL" clId="{FFB583FE-B2BB-4B1D-8FAC-C1D2BEDCB027}" dt="2023-05-09T23:06:06.727" v="262"/>
          <ac:cxnSpMkLst>
            <pc:docMk/>
            <pc:sldMk cId="4188389154" sldId="257"/>
            <ac:cxnSpMk id="35" creationId="{210509D2-1E25-E673-BA62-409E55D819B3}"/>
          </ac:cxnSpMkLst>
        </pc:cxnChg>
        <pc:cxnChg chg="mod topLvl">
          <ac:chgData name="BEARDS Michael [Southern River College]" userId="f9e3ea26-6dd9-4feb-84ad-f5fc9616dbb4" providerId="ADAL" clId="{FFB583FE-B2BB-4B1D-8FAC-C1D2BEDCB027}" dt="2023-05-09T23:09:13.176" v="480" actId="164"/>
          <ac:cxnSpMkLst>
            <pc:docMk/>
            <pc:sldMk cId="4188389154" sldId="257"/>
            <ac:cxnSpMk id="39" creationId="{615E83B5-6FA7-3335-8D38-10B57CFB54F9}"/>
          </ac:cxnSpMkLst>
        </pc:cxnChg>
        <pc:cxnChg chg="mod topLvl">
          <ac:chgData name="BEARDS Michael [Southern River College]" userId="f9e3ea26-6dd9-4feb-84ad-f5fc9616dbb4" providerId="ADAL" clId="{FFB583FE-B2BB-4B1D-8FAC-C1D2BEDCB027}" dt="2023-05-09T23:09:13.176" v="480" actId="164"/>
          <ac:cxnSpMkLst>
            <pc:docMk/>
            <pc:sldMk cId="4188389154" sldId="257"/>
            <ac:cxnSpMk id="41" creationId="{F839436B-3A0E-9C3F-AD2F-39B110AFEA1A}"/>
          </ac:cxnSpMkLst>
        </pc:cxnChg>
        <pc:cxnChg chg="mod topLvl">
          <ac:chgData name="BEARDS Michael [Southern River College]" userId="f9e3ea26-6dd9-4feb-84ad-f5fc9616dbb4" providerId="ADAL" clId="{FFB583FE-B2BB-4B1D-8FAC-C1D2BEDCB027}" dt="2023-05-09T23:09:13.176" v="480" actId="164"/>
          <ac:cxnSpMkLst>
            <pc:docMk/>
            <pc:sldMk cId="4188389154" sldId="257"/>
            <ac:cxnSpMk id="43" creationId="{AE6462AA-EBE1-99CA-B6CE-C36D633BCF36}"/>
          </ac:cxnSpMkLst>
        </pc:cxnChg>
        <pc:cxnChg chg="del mod topLvl">
          <ac:chgData name="BEARDS Michael [Southern River College]" userId="f9e3ea26-6dd9-4feb-84ad-f5fc9616dbb4" providerId="ADAL" clId="{FFB583FE-B2BB-4B1D-8FAC-C1D2BEDCB027}" dt="2023-05-09T23:09:05.183" v="479" actId="478"/>
          <ac:cxnSpMkLst>
            <pc:docMk/>
            <pc:sldMk cId="4188389154" sldId="257"/>
            <ac:cxnSpMk id="45" creationId="{C9CDC3D0-FF53-BC12-E4E8-6F8C30701BF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10/05/2023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10/05/2023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10/05/2023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10/05/2023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10/05/2023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10/05/2023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10/05/2023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Food Chain Examples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60485" y="768663"/>
            <a:ext cx="6507734" cy="1015663"/>
          </a:xfrm>
          <a:prstGeom prst="rect">
            <a:avLst/>
          </a:prstGeom>
          <a:noFill/>
        </p:spPr>
        <p:txBody>
          <a:bodyPr wrap="square" rtlCol="0">
            <a:spAutoFit/>
          </a:bodyPr>
          <a:lstStyle/>
          <a:p>
            <a:pPr algn="l"/>
            <a:endParaRPr lang="en-US" sz="1100" dirty="0"/>
          </a:p>
          <a:p>
            <a:pPr algn="l"/>
            <a:r>
              <a:rPr lang="en-US" sz="1600" b="1" dirty="0"/>
              <a:t>In the following passage, underline or highlight all the key-words and information. Then, answer the questions on the back</a:t>
            </a:r>
          </a:p>
          <a:p>
            <a:pPr algn="l"/>
            <a:endParaRPr lang="en-US" sz="1600"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189781" y="4264898"/>
            <a:ext cx="6478437" cy="1169551"/>
          </a:xfrm>
          <a:prstGeom prst="rect">
            <a:avLst/>
          </a:prstGeom>
          <a:noFill/>
        </p:spPr>
        <p:txBody>
          <a:bodyPr wrap="square" rtlCol="0">
            <a:spAutoFit/>
          </a:bodyPr>
          <a:lstStyle/>
          <a:p>
            <a:r>
              <a:rPr lang="en-US" sz="1400" dirty="0"/>
              <a:t>Trees are producers, which means they make their own food from the sun. Deer are consumers, which means they eat other things to get energy. Lions are also consumers, and they eat deer. In this food chain, trees make food for deer, and deer are food for lions. If there were too many deer, they would eat all the trees and plants, but lions help keep their numbers in check.</a:t>
            </a:r>
            <a:endParaRPr lang="en-GB" sz="1400" dirty="0"/>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1605608"/>
            <a:ext cx="6507733"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dirty="0"/>
              <a:t>A food chain is a way of showing how energy moves through an ecosystem. Energy starts with the sun, which helps producers like plants and algae make food. Consumers like animals then eat the plants and algae to get energy. Each animal is eaten by another animal, and this continues on and on. The 10% rule says that only about 10% of the energy is passed from one animal to the next. So, if a plant makes 100 units of energy, a herbivore that eats the plant only gets 10 units of energy, and a predator that eats the herbivore only gets 1 unit of energy. Food chains are important because they show how every animal in an ecosystem relies on another for food and energy.</a:t>
            </a:r>
            <a:endParaRPr lang="en-US" sz="1400" dirty="0"/>
          </a:p>
        </p:txBody>
      </p:sp>
      <p:sp>
        <p:nvSpPr>
          <p:cNvPr id="4" name="TextBox 3">
            <a:extLst>
              <a:ext uri="{FF2B5EF4-FFF2-40B4-BE49-F238E27FC236}">
                <a16:creationId xmlns:a16="http://schemas.microsoft.com/office/drawing/2014/main" id="{A6CF96EC-D0F4-F8E3-BA32-5FCC966C671D}"/>
              </a:ext>
            </a:extLst>
          </p:cNvPr>
          <p:cNvSpPr txBox="1"/>
          <p:nvPr/>
        </p:nvSpPr>
        <p:spPr>
          <a:xfrm>
            <a:off x="160483" y="6379820"/>
            <a:ext cx="6507734" cy="1169551"/>
          </a:xfrm>
          <a:prstGeom prst="rect">
            <a:avLst/>
          </a:prstGeom>
          <a:noFill/>
        </p:spPr>
        <p:txBody>
          <a:bodyPr wrap="square" rtlCol="0">
            <a:spAutoFit/>
          </a:bodyPr>
          <a:lstStyle/>
          <a:p>
            <a:pPr algn="l"/>
            <a:r>
              <a:rPr lang="en-US" sz="1400" dirty="0"/>
              <a:t>Another food chain starts with flowers, which are producers. They make food from the sun and provide nectar for insects like flies, which are consumers. Frogs are also consumers, and they eat flies. Snakes are consumers too, and they eat frogs. Eagles are at the top of the food chain, and they eat snakes. So, in this food chain, flowers make food for flies, and flies are food for frogs, and so on.</a:t>
            </a:r>
          </a:p>
        </p:txBody>
      </p:sp>
      <p:sp>
        <p:nvSpPr>
          <p:cNvPr id="14" name="TextBox 13">
            <a:extLst>
              <a:ext uri="{FF2B5EF4-FFF2-40B4-BE49-F238E27FC236}">
                <a16:creationId xmlns:a16="http://schemas.microsoft.com/office/drawing/2014/main" id="{06B40609-CDB0-81CD-B663-76FAC2A51798}"/>
              </a:ext>
            </a:extLst>
          </p:cNvPr>
          <p:cNvSpPr txBox="1"/>
          <p:nvPr/>
        </p:nvSpPr>
        <p:spPr>
          <a:xfrm>
            <a:off x="160482" y="8515295"/>
            <a:ext cx="6507735" cy="1169551"/>
          </a:xfrm>
          <a:prstGeom prst="rect">
            <a:avLst/>
          </a:prstGeom>
          <a:noFill/>
        </p:spPr>
        <p:txBody>
          <a:bodyPr wrap="square">
            <a:spAutoFit/>
          </a:bodyPr>
          <a:lstStyle/>
          <a:p>
            <a:pPr algn="l"/>
            <a:r>
              <a:rPr lang="en-US" sz="1400" dirty="0"/>
              <a:t>In the ocean, the food chain starts with flowers, which are producers. They make their own food from the sun. Small fish like anchovies are consumers, which means they eat other things to get energy. Larger fish like tuna are also consumers, and they eat the smaller fish. Birds like seagulls and pelicans are at the top of the food chain, and they eat the larger fish.</a:t>
            </a:r>
            <a:endParaRPr lang="en-GB" sz="1400" dirty="0"/>
          </a:p>
        </p:txBody>
      </p:sp>
      <p:pic>
        <p:nvPicPr>
          <p:cNvPr id="10" name="Picture 4" descr="Food Chain and Food Web - Meaning, Diagrams, Examples - Teachoo">
            <a:extLst>
              <a:ext uri="{FF2B5EF4-FFF2-40B4-BE49-F238E27FC236}">
                <a16:creationId xmlns:a16="http://schemas.microsoft.com/office/drawing/2014/main" id="{C0F1560D-6794-621C-0CE9-F5F0257E64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11" b="60298"/>
          <a:stretch/>
        </p:blipFill>
        <p:spPr bwMode="auto">
          <a:xfrm>
            <a:off x="1783956" y="3420710"/>
            <a:ext cx="3260785" cy="7977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od Chain and Food Web - Meaning, Diagrams, Examples - Teachoo">
            <a:extLst>
              <a:ext uri="{FF2B5EF4-FFF2-40B4-BE49-F238E27FC236}">
                <a16:creationId xmlns:a16="http://schemas.microsoft.com/office/drawing/2014/main" id="{EA038812-26B5-D96A-32D9-E8ACCF59F1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274" b="33805"/>
          <a:stretch/>
        </p:blipFill>
        <p:spPr bwMode="auto">
          <a:xfrm>
            <a:off x="1350097" y="5434449"/>
            <a:ext cx="4128502" cy="7967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od Chain and Food Web - Meaning, Diagrams, Examples - Teachoo">
            <a:extLst>
              <a:ext uri="{FF2B5EF4-FFF2-40B4-BE49-F238E27FC236}">
                <a16:creationId xmlns:a16="http://schemas.microsoft.com/office/drawing/2014/main" id="{1BB4CB8A-AF95-53D5-6398-18B4C10876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175"/>
          <a:stretch/>
        </p:blipFill>
        <p:spPr bwMode="auto">
          <a:xfrm>
            <a:off x="1736096" y="7606476"/>
            <a:ext cx="3356503" cy="85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Food Chain Examples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8461227"/>
          </a:xfrm>
          <a:prstGeom prst="rect">
            <a:avLst/>
          </a:prstGeom>
          <a:noFill/>
        </p:spPr>
        <p:txBody>
          <a:bodyPr wrap="square" rtlCol="0">
            <a:spAutoFit/>
          </a:bodyPr>
          <a:lstStyle/>
          <a:p>
            <a:pPr algn="l">
              <a:lnSpc>
                <a:spcPct val="150000"/>
              </a:lnSpc>
            </a:pPr>
            <a:r>
              <a:rPr lang="en-US" sz="1400" dirty="0"/>
              <a:t>What does a food chain show?</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the 10% rule in a food chain?</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the first food chain shown?</a:t>
            </a:r>
          </a:p>
          <a:p>
            <a:pPr algn="ctr">
              <a:lnSpc>
                <a:spcPct val="150000"/>
              </a:lnSpc>
            </a:pPr>
            <a:endParaRPr lang="en-US" sz="1400" dirty="0"/>
          </a:p>
          <a:p>
            <a:pPr>
              <a:lnSpc>
                <a:spcPct val="150000"/>
              </a:lnSpc>
            </a:pPr>
            <a:endParaRPr lang="en-US" sz="1400" dirty="0"/>
          </a:p>
          <a:p>
            <a:pPr>
              <a:lnSpc>
                <a:spcPct val="150000"/>
              </a:lnSpc>
            </a:pPr>
            <a:r>
              <a:rPr lang="en-GB" sz="1400" dirty="0"/>
              <a:t>What is the role (are they a producer or consumer) for each organism</a:t>
            </a:r>
            <a:r>
              <a:rPr lang="en-US" sz="1400" dirty="0"/>
              <a:t>?</a:t>
            </a:r>
          </a:p>
          <a:p>
            <a:pPr>
              <a:lnSpc>
                <a:spcPct val="150000"/>
              </a:lnSpc>
            </a:pPr>
            <a:r>
              <a:rPr lang="en-US" sz="1400" dirty="0"/>
              <a:t>Trees:	 	__________________________________________________________</a:t>
            </a:r>
          </a:p>
          <a:p>
            <a:pPr>
              <a:lnSpc>
                <a:spcPct val="150000"/>
              </a:lnSpc>
            </a:pPr>
            <a:r>
              <a:rPr lang="en-US" sz="1400" dirty="0"/>
              <a:t>Deer:	 	__________________________________________________________</a:t>
            </a:r>
          </a:p>
          <a:p>
            <a:pPr>
              <a:lnSpc>
                <a:spcPct val="150000"/>
              </a:lnSpc>
            </a:pPr>
            <a:r>
              <a:rPr lang="en-US" sz="1400" dirty="0"/>
              <a:t>Lions:	 	__________________________________________________________</a:t>
            </a:r>
          </a:p>
          <a:p>
            <a:pPr>
              <a:lnSpc>
                <a:spcPct val="150000"/>
              </a:lnSpc>
            </a:pPr>
            <a:endParaRPr lang="en-US" sz="1400" dirty="0"/>
          </a:p>
          <a:p>
            <a:pPr>
              <a:lnSpc>
                <a:spcPct val="150000"/>
              </a:lnSpc>
            </a:pPr>
            <a:r>
              <a:rPr lang="en-US" sz="1400" dirty="0"/>
              <a:t>What is the second food chain shown?</a:t>
            </a:r>
          </a:p>
          <a:p>
            <a:pPr marL="342900" indent="-342900">
              <a:lnSpc>
                <a:spcPct val="150000"/>
              </a:lnSpc>
              <a:buAutoNum type="arabicPeriod"/>
            </a:pPr>
            <a:endParaRPr lang="en-US" sz="1400" dirty="0"/>
          </a:p>
          <a:p>
            <a:pPr>
              <a:lnSpc>
                <a:spcPct val="150000"/>
              </a:lnSpc>
            </a:pPr>
            <a:endParaRPr lang="en-US" sz="1400" dirty="0"/>
          </a:p>
          <a:p>
            <a:pPr>
              <a:lnSpc>
                <a:spcPct val="150000"/>
              </a:lnSpc>
            </a:pPr>
            <a:r>
              <a:rPr lang="en-GB" sz="1400" dirty="0"/>
              <a:t>What is the role (are they a producer or consumer) for each organism</a:t>
            </a:r>
            <a:r>
              <a:rPr lang="en-US" sz="1400" dirty="0"/>
              <a:t>?</a:t>
            </a:r>
          </a:p>
          <a:p>
            <a:pPr>
              <a:lnSpc>
                <a:spcPct val="150000"/>
              </a:lnSpc>
            </a:pPr>
            <a:r>
              <a:rPr lang="en-US" sz="1400" dirty="0"/>
              <a:t>Flower:	 __________________________________________________________</a:t>
            </a:r>
          </a:p>
          <a:p>
            <a:pPr>
              <a:lnSpc>
                <a:spcPct val="150000"/>
              </a:lnSpc>
            </a:pPr>
            <a:r>
              <a:rPr lang="en-US" sz="1400" dirty="0"/>
              <a:t>Flies:		 __________________________________________________________</a:t>
            </a:r>
          </a:p>
          <a:p>
            <a:pPr>
              <a:lnSpc>
                <a:spcPct val="150000"/>
              </a:lnSpc>
            </a:pPr>
            <a:r>
              <a:rPr lang="en-US" sz="1400" dirty="0"/>
              <a:t>Frog:		 __________________________________________________________</a:t>
            </a:r>
          </a:p>
          <a:p>
            <a:pPr>
              <a:lnSpc>
                <a:spcPct val="150000"/>
              </a:lnSpc>
            </a:pPr>
            <a:r>
              <a:rPr lang="en-US" sz="1400" dirty="0"/>
              <a:t>Snake:	 __________________________________________________________</a:t>
            </a:r>
          </a:p>
          <a:p>
            <a:pPr>
              <a:lnSpc>
                <a:spcPct val="150000"/>
              </a:lnSpc>
            </a:pPr>
            <a:r>
              <a:rPr lang="en-US" sz="1400" dirty="0"/>
              <a:t>Eagle:		 __________________________________________________________</a:t>
            </a:r>
          </a:p>
          <a:p>
            <a:pPr>
              <a:lnSpc>
                <a:spcPct val="150000"/>
              </a:lnSpc>
            </a:pPr>
            <a:endParaRPr lang="en-US" sz="1400" dirty="0"/>
          </a:p>
          <a:p>
            <a:pPr>
              <a:lnSpc>
                <a:spcPct val="150000"/>
              </a:lnSpc>
            </a:pPr>
            <a:r>
              <a:rPr lang="en-US" sz="1400" dirty="0"/>
              <a:t>Why is the third food chain shown?</a:t>
            </a:r>
          </a:p>
          <a:p>
            <a:pPr>
              <a:lnSpc>
                <a:spcPct val="150000"/>
              </a:lnSpc>
            </a:pPr>
            <a:endParaRPr lang="en-US" sz="1400" dirty="0"/>
          </a:p>
        </p:txBody>
      </p:sp>
      <p:sp>
        <p:nvSpPr>
          <p:cNvPr id="18" name="Rectangle: Rounded Corners 17">
            <a:extLst>
              <a:ext uri="{FF2B5EF4-FFF2-40B4-BE49-F238E27FC236}">
                <a16:creationId xmlns:a16="http://schemas.microsoft.com/office/drawing/2014/main" id="{2C1A78CD-427C-AE80-1F17-6899FDD5A688}"/>
              </a:ext>
            </a:extLst>
          </p:cNvPr>
          <p:cNvSpPr/>
          <p:nvPr/>
        </p:nvSpPr>
        <p:spPr>
          <a:xfrm>
            <a:off x="1516626"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9" name="Straight Arrow Connector 18">
            <a:extLst>
              <a:ext uri="{FF2B5EF4-FFF2-40B4-BE49-F238E27FC236}">
                <a16:creationId xmlns:a16="http://schemas.microsoft.com/office/drawing/2014/main" id="{452D81D5-2443-B928-448A-822FBC123798}"/>
              </a:ext>
            </a:extLst>
          </p:cNvPr>
          <p:cNvCxnSpPr/>
          <p:nvPr/>
        </p:nvCxnSpPr>
        <p:spPr>
          <a:xfrm>
            <a:off x="2461219" y="332116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32EC0DD1-0A0F-91EA-A3EF-A2E2BEBBF9EE}"/>
              </a:ext>
            </a:extLst>
          </p:cNvPr>
          <p:cNvSpPr/>
          <p:nvPr/>
        </p:nvSpPr>
        <p:spPr>
          <a:xfrm>
            <a:off x="3002529"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1" name="Straight Arrow Connector 20">
            <a:extLst>
              <a:ext uri="{FF2B5EF4-FFF2-40B4-BE49-F238E27FC236}">
                <a16:creationId xmlns:a16="http://schemas.microsoft.com/office/drawing/2014/main" id="{A8618CDD-3A36-0CD7-3A83-4F4AC2D00C52}"/>
              </a:ext>
            </a:extLst>
          </p:cNvPr>
          <p:cNvCxnSpPr/>
          <p:nvPr/>
        </p:nvCxnSpPr>
        <p:spPr>
          <a:xfrm>
            <a:off x="3947122" y="332116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52943837-4133-483C-8C03-2A4E9AFAB3D7}"/>
              </a:ext>
            </a:extLst>
          </p:cNvPr>
          <p:cNvSpPr/>
          <p:nvPr/>
        </p:nvSpPr>
        <p:spPr>
          <a:xfrm>
            <a:off x="4488432"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27" name="Group 26">
            <a:extLst>
              <a:ext uri="{FF2B5EF4-FFF2-40B4-BE49-F238E27FC236}">
                <a16:creationId xmlns:a16="http://schemas.microsoft.com/office/drawing/2014/main" id="{CA04E995-DEE6-289A-9E84-D94731577522}"/>
              </a:ext>
            </a:extLst>
          </p:cNvPr>
          <p:cNvGrpSpPr/>
          <p:nvPr/>
        </p:nvGrpSpPr>
        <p:grpSpPr>
          <a:xfrm>
            <a:off x="28568" y="5727029"/>
            <a:ext cx="6800863" cy="293294"/>
            <a:chOff x="-8626" y="3183146"/>
            <a:chExt cx="6800863" cy="293294"/>
          </a:xfrm>
        </p:grpSpPr>
        <p:sp>
          <p:nvSpPr>
            <p:cNvPr id="28" name="Rectangle: Rounded Corners 27">
              <a:extLst>
                <a:ext uri="{FF2B5EF4-FFF2-40B4-BE49-F238E27FC236}">
                  <a16:creationId xmlns:a16="http://schemas.microsoft.com/office/drawing/2014/main" id="{CEE81AD3-63A6-940E-633B-9C62FB77DDDB}"/>
                </a:ext>
              </a:extLst>
            </p:cNvPr>
            <p:cNvSpPr/>
            <p:nvPr/>
          </p:nvSpPr>
          <p:spPr>
            <a:xfrm>
              <a:off x="-8626"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9" name="Straight Arrow Connector 28">
              <a:extLst>
                <a:ext uri="{FF2B5EF4-FFF2-40B4-BE49-F238E27FC236}">
                  <a16:creationId xmlns:a16="http://schemas.microsoft.com/office/drawing/2014/main" id="{DBC4C922-3D54-F405-445F-547E6E79CE97}"/>
                </a:ext>
              </a:extLst>
            </p:cNvPr>
            <p:cNvCxnSpPr/>
            <p:nvPr/>
          </p:nvCxnSpPr>
          <p:spPr>
            <a:xfrm>
              <a:off x="935967" y="332116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E16A29F6-52BF-B52D-8C62-CEF4C52912C5}"/>
                </a:ext>
              </a:extLst>
            </p:cNvPr>
            <p:cNvSpPr/>
            <p:nvPr/>
          </p:nvSpPr>
          <p:spPr>
            <a:xfrm>
              <a:off x="1479432"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1" name="Straight Arrow Connector 30">
              <a:extLst>
                <a:ext uri="{FF2B5EF4-FFF2-40B4-BE49-F238E27FC236}">
                  <a16:creationId xmlns:a16="http://schemas.microsoft.com/office/drawing/2014/main" id="{395CFDF0-09CA-300B-D32C-AF2D10055868}"/>
                </a:ext>
              </a:extLst>
            </p:cNvPr>
            <p:cNvCxnSpPr/>
            <p:nvPr/>
          </p:nvCxnSpPr>
          <p:spPr>
            <a:xfrm>
              <a:off x="2424025" y="332116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1C1A31FA-A638-58C9-1A6A-39BB836705C6}"/>
                </a:ext>
              </a:extLst>
            </p:cNvPr>
            <p:cNvSpPr/>
            <p:nvPr/>
          </p:nvSpPr>
          <p:spPr>
            <a:xfrm>
              <a:off x="2965335"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3" name="Straight Arrow Connector 32">
              <a:extLst>
                <a:ext uri="{FF2B5EF4-FFF2-40B4-BE49-F238E27FC236}">
                  <a16:creationId xmlns:a16="http://schemas.microsoft.com/office/drawing/2014/main" id="{DC330DDF-E1EF-EB03-83FA-AAC033632E08}"/>
                </a:ext>
              </a:extLst>
            </p:cNvPr>
            <p:cNvCxnSpPr/>
            <p:nvPr/>
          </p:nvCxnSpPr>
          <p:spPr>
            <a:xfrm>
              <a:off x="3909928" y="332116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5A0332B3-57F0-D036-D49D-13A7F9B346BA}"/>
                </a:ext>
              </a:extLst>
            </p:cNvPr>
            <p:cNvSpPr/>
            <p:nvPr/>
          </p:nvSpPr>
          <p:spPr>
            <a:xfrm>
              <a:off x="4451238"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5" name="Straight Arrow Connector 34">
              <a:extLst>
                <a:ext uri="{FF2B5EF4-FFF2-40B4-BE49-F238E27FC236}">
                  <a16:creationId xmlns:a16="http://schemas.microsoft.com/office/drawing/2014/main" id="{210509D2-1E25-E673-BA62-409E55D819B3}"/>
                </a:ext>
              </a:extLst>
            </p:cNvPr>
            <p:cNvCxnSpPr/>
            <p:nvPr/>
          </p:nvCxnSpPr>
          <p:spPr>
            <a:xfrm>
              <a:off x="5395831" y="332116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C139D795-7E32-A36E-D22C-6E5098EAC746}"/>
                </a:ext>
              </a:extLst>
            </p:cNvPr>
            <p:cNvSpPr/>
            <p:nvPr/>
          </p:nvSpPr>
          <p:spPr>
            <a:xfrm>
              <a:off x="5933909" y="3183146"/>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47" name="Group 46">
            <a:extLst>
              <a:ext uri="{FF2B5EF4-FFF2-40B4-BE49-F238E27FC236}">
                <a16:creationId xmlns:a16="http://schemas.microsoft.com/office/drawing/2014/main" id="{579933C3-9FE9-8B74-62BA-732ADF646D6E}"/>
              </a:ext>
            </a:extLst>
          </p:cNvPr>
          <p:cNvGrpSpPr/>
          <p:nvPr/>
        </p:nvGrpSpPr>
        <p:grpSpPr>
          <a:xfrm>
            <a:off x="769904" y="8936596"/>
            <a:ext cx="5318192" cy="293294"/>
            <a:chOff x="28568" y="7994868"/>
            <a:chExt cx="5318192" cy="293294"/>
          </a:xfrm>
        </p:grpSpPr>
        <p:sp>
          <p:nvSpPr>
            <p:cNvPr id="38" name="Rectangle: Rounded Corners 37">
              <a:extLst>
                <a:ext uri="{FF2B5EF4-FFF2-40B4-BE49-F238E27FC236}">
                  <a16:creationId xmlns:a16="http://schemas.microsoft.com/office/drawing/2014/main" id="{5CE9A7A7-A864-2502-8014-73F433EF38C5}"/>
                </a:ext>
              </a:extLst>
            </p:cNvPr>
            <p:cNvSpPr/>
            <p:nvPr/>
          </p:nvSpPr>
          <p:spPr>
            <a:xfrm>
              <a:off x="28568"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9" name="Straight Arrow Connector 38">
              <a:extLst>
                <a:ext uri="{FF2B5EF4-FFF2-40B4-BE49-F238E27FC236}">
                  <a16:creationId xmlns:a16="http://schemas.microsoft.com/office/drawing/2014/main" id="{615E83B5-6FA7-3335-8D38-10B57CFB54F9}"/>
                </a:ext>
              </a:extLst>
            </p:cNvPr>
            <p:cNvCxnSpPr/>
            <p:nvPr/>
          </p:nvCxnSpPr>
          <p:spPr>
            <a:xfrm>
              <a:off x="973161" y="813289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ABD37985-EDB7-5905-1953-50A8FF5A6066}"/>
                </a:ext>
              </a:extLst>
            </p:cNvPr>
            <p:cNvSpPr/>
            <p:nvPr/>
          </p:nvSpPr>
          <p:spPr>
            <a:xfrm>
              <a:off x="1516626"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41" name="Straight Arrow Connector 40">
              <a:extLst>
                <a:ext uri="{FF2B5EF4-FFF2-40B4-BE49-F238E27FC236}">
                  <a16:creationId xmlns:a16="http://schemas.microsoft.com/office/drawing/2014/main" id="{F839436B-3A0E-9C3F-AD2F-39B110AFEA1A}"/>
                </a:ext>
              </a:extLst>
            </p:cNvPr>
            <p:cNvCxnSpPr/>
            <p:nvPr/>
          </p:nvCxnSpPr>
          <p:spPr>
            <a:xfrm>
              <a:off x="2461219" y="813289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9696DBE7-0FFB-EEF1-FF07-D68955B8625D}"/>
                </a:ext>
              </a:extLst>
            </p:cNvPr>
            <p:cNvSpPr/>
            <p:nvPr/>
          </p:nvSpPr>
          <p:spPr>
            <a:xfrm>
              <a:off x="3002529"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43" name="Straight Arrow Connector 42">
              <a:extLst>
                <a:ext uri="{FF2B5EF4-FFF2-40B4-BE49-F238E27FC236}">
                  <a16:creationId xmlns:a16="http://schemas.microsoft.com/office/drawing/2014/main" id="{AE6462AA-EBE1-99CA-B6CE-C36D633BCF36}"/>
                </a:ext>
              </a:extLst>
            </p:cNvPr>
            <p:cNvCxnSpPr/>
            <p:nvPr/>
          </p:nvCxnSpPr>
          <p:spPr>
            <a:xfrm>
              <a:off x="3947122" y="813289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5CFB693-2247-5171-2C4B-1CDB5AC37A43}"/>
                </a:ext>
              </a:extLst>
            </p:cNvPr>
            <p:cNvSpPr/>
            <p:nvPr/>
          </p:nvSpPr>
          <p:spPr>
            <a:xfrm>
              <a:off x="4488432"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0c951ba1-d84e-473b-8db8-3836ef03ec08"/>
    <ds:schemaRef ds:uri="http://schemas.microsoft.com/office/2006/documentManagement/types"/>
    <ds:schemaRef ds:uri="e5872429-2769-4697-beab-80c9ae205fa8"/>
    <ds:schemaRef ds:uri="http://purl.org/dc/terms/"/>
    <ds:schemaRef ds:uri="http://schemas.microsoft.com/office/infopath/2007/PartnerControl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0CEA6C35-3195-4C5C-8789-A681D6546669}"/>
</file>

<file path=docProps/app.xml><?xml version="1.0" encoding="utf-8"?>
<Properties xmlns="http://schemas.openxmlformats.org/officeDocument/2006/extended-properties" xmlns:vt="http://schemas.openxmlformats.org/officeDocument/2006/docPropsVTypes">
  <Template>Office Theme 2013 - 2022</Template>
  <TotalTime>157</TotalTime>
  <Words>543</Words>
  <Application>Microsoft Office PowerPoint</Application>
  <PresentationFormat>A4 Paper (210x297 mm)</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9</cp:revision>
  <dcterms:created xsi:type="dcterms:W3CDTF">2023-03-21T11:52:51Z</dcterms:created>
  <dcterms:modified xsi:type="dcterms:W3CDTF">2023-05-09T23:09:51Z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