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C185F0-519B-4320-B4CD-0EC6F20025B8}" v="82" dt="2023-05-02T06:36:37.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59" d="100"/>
          <a:sy n="59" d="100"/>
        </p:scale>
        <p:origin x="34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D7C185F0-519B-4320-B4CD-0EC6F20025B8}"/>
    <pc:docChg chg="undo custSel modSld">
      <pc:chgData name="BEARDS Michael [Southern River College]" userId="f9e3ea26-6dd9-4feb-84ad-f5fc9616dbb4" providerId="ADAL" clId="{D7C185F0-519B-4320-B4CD-0EC6F20025B8}" dt="2023-05-02T06:36:37.379" v="611" actId="1076"/>
      <pc:docMkLst>
        <pc:docMk/>
      </pc:docMkLst>
      <pc:sldChg chg="addSp delSp modSp mod">
        <pc:chgData name="BEARDS Michael [Southern River College]" userId="f9e3ea26-6dd9-4feb-84ad-f5fc9616dbb4" providerId="ADAL" clId="{D7C185F0-519B-4320-B4CD-0EC6F20025B8}" dt="2023-05-02T06:36:37.379" v="611" actId="1076"/>
        <pc:sldMkLst>
          <pc:docMk/>
          <pc:sldMk cId="451091035" sldId="256"/>
        </pc:sldMkLst>
        <pc:spChg chg="add mod">
          <ac:chgData name="BEARDS Michael [Southern River College]" userId="f9e3ea26-6dd9-4feb-84ad-f5fc9616dbb4" providerId="ADAL" clId="{D7C185F0-519B-4320-B4CD-0EC6F20025B8}" dt="2023-05-02T06:34:47.822" v="595" actId="1076"/>
          <ac:spMkLst>
            <pc:docMk/>
            <pc:sldMk cId="451091035" sldId="256"/>
            <ac:spMk id="4" creationId="{A6CF96EC-D0F4-F8E3-BA32-5FCC966C671D}"/>
          </ac:spMkLst>
        </pc:spChg>
        <pc:spChg chg="mod">
          <ac:chgData name="BEARDS Michael [Southern River College]" userId="f9e3ea26-6dd9-4feb-84ad-f5fc9616dbb4" providerId="ADAL" clId="{D7C185F0-519B-4320-B4CD-0EC6F20025B8}" dt="2023-05-02T06:34:01.586" v="583" actId="20577"/>
          <ac:spMkLst>
            <pc:docMk/>
            <pc:sldMk cId="451091035" sldId="256"/>
            <ac:spMk id="5" creationId="{9A58EC1B-E83A-B9FA-5B76-01EE7C2839A0}"/>
          </ac:spMkLst>
        </pc:spChg>
        <pc:spChg chg="mod">
          <ac:chgData name="BEARDS Michael [Southern River College]" userId="f9e3ea26-6dd9-4feb-84ad-f5fc9616dbb4" providerId="ADAL" clId="{D7C185F0-519B-4320-B4CD-0EC6F20025B8}" dt="2023-05-02T06:19:37.350" v="10" actId="20577"/>
          <ac:spMkLst>
            <pc:docMk/>
            <pc:sldMk cId="451091035" sldId="256"/>
            <ac:spMk id="6" creationId="{4CC52741-8621-6AEC-188D-41DA3C3ADF14}"/>
          </ac:spMkLst>
        </pc:spChg>
        <pc:spChg chg="mod">
          <ac:chgData name="BEARDS Michael [Southern River College]" userId="f9e3ea26-6dd9-4feb-84ad-f5fc9616dbb4" providerId="ADAL" clId="{D7C185F0-519B-4320-B4CD-0EC6F20025B8}" dt="2023-05-02T06:34:53.825" v="596" actId="1076"/>
          <ac:spMkLst>
            <pc:docMk/>
            <pc:sldMk cId="451091035" sldId="256"/>
            <ac:spMk id="7" creationId="{B7DD9D4B-DF6E-467D-91D9-DD8FDA1FEA1C}"/>
          </ac:spMkLst>
        </pc:spChg>
        <pc:spChg chg="mod">
          <ac:chgData name="BEARDS Michael [Southern River College]" userId="f9e3ea26-6dd9-4feb-84ad-f5fc9616dbb4" providerId="ADAL" clId="{D7C185F0-519B-4320-B4CD-0EC6F20025B8}" dt="2023-05-02T06:25:03.625" v="53" actId="404"/>
          <ac:spMkLst>
            <pc:docMk/>
            <pc:sldMk cId="451091035" sldId="256"/>
            <ac:spMk id="8" creationId="{E693E340-0BF0-F938-66F1-3917CD40AAB9}"/>
          </ac:spMkLst>
        </pc:spChg>
        <pc:spChg chg="add del mod">
          <ac:chgData name="BEARDS Michael [Southern River College]" userId="f9e3ea26-6dd9-4feb-84ad-f5fc9616dbb4" providerId="ADAL" clId="{D7C185F0-519B-4320-B4CD-0EC6F20025B8}" dt="2023-05-02T06:33:16.185" v="534" actId="478"/>
          <ac:spMkLst>
            <pc:docMk/>
            <pc:sldMk cId="451091035" sldId="256"/>
            <ac:spMk id="9" creationId="{59B5A3EB-48FA-F131-A5D0-1439ABDB0CD8}"/>
          </ac:spMkLst>
        </pc:spChg>
        <pc:spChg chg="mod">
          <ac:chgData name="BEARDS Michael [Southern River College]" userId="f9e3ea26-6dd9-4feb-84ad-f5fc9616dbb4" providerId="ADAL" clId="{D7C185F0-519B-4320-B4CD-0EC6F20025B8}" dt="2023-05-02T06:34:40.158" v="593" actId="14100"/>
          <ac:spMkLst>
            <pc:docMk/>
            <pc:sldMk cId="451091035" sldId="256"/>
            <ac:spMk id="12" creationId="{FF9A4577-6F01-39B3-B607-30DF5A47EBF3}"/>
          </ac:spMkLst>
        </pc:spChg>
        <pc:picChg chg="add mod">
          <ac:chgData name="BEARDS Michael [Southern River College]" userId="f9e3ea26-6dd9-4feb-84ad-f5fc9616dbb4" providerId="ADAL" clId="{D7C185F0-519B-4320-B4CD-0EC6F20025B8}" dt="2023-05-02T06:33:49.088" v="582" actId="1076"/>
          <ac:picMkLst>
            <pc:docMk/>
            <pc:sldMk cId="451091035" sldId="256"/>
            <ac:picMk id="2" creationId="{914ACA82-6F03-9CE3-F2FC-19798C66255F}"/>
          </ac:picMkLst>
        </pc:picChg>
        <pc:picChg chg="del mod">
          <ac:chgData name="BEARDS Michael [Southern River College]" userId="f9e3ea26-6dd9-4feb-84ad-f5fc9616dbb4" providerId="ADAL" clId="{D7C185F0-519B-4320-B4CD-0EC6F20025B8}" dt="2023-05-02T06:21:50.631" v="16" actId="478"/>
          <ac:picMkLst>
            <pc:docMk/>
            <pc:sldMk cId="451091035" sldId="256"/>
            <ac:picMk id="3" creationId="{FEC1B2F4-4DB9-94D9-7EF5-3ED26F70ADBA}"/>
          </ac:picMkLst>
        </pc:picChg>
        <pc:picChg chg="add del mod">
          <ac:chgData name="BEARDS Michael [Southern River College]" userId="f9e3ea26-6dd9-4feb-84ad-f5fc9616dbb4" providerId="ADAL" clId="{D7C185F0-519B-4320-B4CD-0EC6F20025B8}" dt="2023-05-02T06:22:52.184" v="29" actId="478"/>
          <ac:picMkLst>
            <pc:docMk/>
            <pc:sldMk cId="451091035" sldId="256"/>
            <ac:picMk id="1026" creationId="{758ABF79-E443-080F-D1DC-AB087ABD500D}"/>
          </ac:picMkLst>
        </pc:picChg>
        <pc:picChg chg="del">
          <ac:chgData name="BEARDS Michael [Southern River College]" userId="f9e3ea26-6dd9-4feb-84ad-f5fc9616dbb4" providerId="ADAL" clId="{D7C185F0-519B-4320-B4CD-0EC6F20025B8}" dt="2023-05-02T06:24:02.887" v="39" actId="478"/>
          <ac:picMkLst>
            <pc:docMk/>
            <pc:sldMk cId="451091035" sldId="256"/>
            <ac:picMk id="1028" creationId="{31F5C4D2-A21F-E0DD-14E9-C68B5EAB9068}"/>
          </ac:picMkLst>
        </pc:picChg>
        <pc:picChg chg="add mod">
          <ac:chgData name="BEARDS Michael [Southern River College]" userId="f9e3ea26-6dd9-4feb-84ad-f5fc9616dbb4" providerId="ADAL" clId="{D7C185F0-519B-4320-B4CD-0EC6F20025B8}" dt="2023-05-02T06:34:53.825" v="596" actId="1076"/>
          <ac:picMkLst>
            <pc:docMk/>
            <pc:sldMk cId="451091035" sldId="256"/>
            <ac:picMk id="1030" creationId="{EB083B4F-4D80-B919-3986-610C0406AA54}"/>
          </ac:picMkLst>
        </pc:picChg>
        <pc:picChg chg="add del mod">
          <ac:chgData name="BEARDS Michael [Southern River College]" userId="f9e3ea26-6dd9-4feb-84ad-f5fc9616dbb4" providerId="ADAL" clId="{D7C185F0-519B-4320-B4CD-0EC6F20025B8}" dt="2023-05-02T06:27:34.442" v="85" actId="478"/>
          <ac:picMkLst>
            <pc:docMk/>
            <pc:sldMk cId="451091035" sldId="256"/>
            <ac:picMk id="1032" creationId="{9764E4F0-466C-3FCD-1408-B1A00E9DA21F}"/>
          </ac:picMkLst>
        </pc:picChg>
        <pc:picChg chg="add del mod">
          <ac:chgData name="BEARDS Michael [Southern River College]" userId="f9e3ea26-6dd9-4feb-84ad-f5fc9616dbb4" providerId="ADAL" clId="{D7C185F0-519B-4320-B4CD-0EC6F20025B8}" dt="2023-05-02T06:27:42.799" v="89" actId="478"/>
          <ac:picMkLst>
            <pc:docMk/>
            <pc:sldMk cId="451091035" sldId="256"/>
            <ac:picMk id="1034" creationId="{B268EA06-88B9-D907-12CE-3282EE30102D}"/>
          </ac:picMkLst>
        </pc:picChg>
        <pc:picChg chg="add del mod">
          <ac:chgData name="BEARDS Michael [Southern River College]" userId="f9e3ea26-6dd9-4feb-84ad-f5fc9616dbb4" providerId="ADAL" clId="{D7C185F0-519B-4320-B4CD-0EC6F20025B8}" dt="2023-05-02T06:27:57.192" v="96" actId="478"/>
          <ac:picMkLst>
            <pc:docMk/>
            <pc:sldMk cId="451091035" sldId="256"/>
            <ac:picMk id="1036" creationId="{A067F669-C372-C6F5-4781-18BB293EA257}"/>
          </ac:picMkLst>
        </pc:picChg>
        <pc:picChg chg="add mod">
          <ac:chgData name="BEARDS Michael [Southern River College]" userId="f9e3ea26-6dd9-4feb-84ad-f5fc9616dbb4" providerId="ADAL" clId="{D7C185F0-519B-4320-B4CD-0EC6F20025B8}" dt="2023-05-02T06:34:41.849" v="594" actId="1076"/>
          <ac:picMkLst>
            <pc:docMk/>
            <pc:sldMk cId="451091035" sldId="256"/>
            <ac:picMk id="1038" creationId="{0A8319D4-A311-DC89-1DB4-FD4E137CA72F}"/>
          </ac:picMkLst>
        </pc:picChg>
        <pc:picChg chg="add del mod">
          <ac:chgData name="BEARDS Michael [Southern River College]" userId="f9e3ea26-6dd9-4feb-84ad-f5fc9616dbb4" providerId="ADAL" clId="{D7C185F0-519B-4320-B4CD-0EC6F20025B8}" dt="2023-05-02T06:35:20.491" v="602" actId="478"/>
          <ac:picMkLst>
            <pc:docMk/>
            <pc:sldMk cId="451091035" sldId="256"/>
            <ac:picMk id="1040" creationId="{76EF3B48-644B-495D-72AF-DA1285CC06FF}"/>
          </ac:picMkLst>
        </pc:picChg>
        <pc:picChg chg="add del">
          <ac:chgData name="BEARDS Michael [Southern River College]" userId="f9e3ea26-6dd9-4feb-84ad-f5fc9616dbb4" providerId="ADAL" clId="{D7C185F0-519B-4320-B4CD-0EC6F20025B8}" dt="2023-05-02T06:36:18.233" v="604" actId="478"/>
          <ac:picMkLst>
            <pc:docMk/>
            <pc:sldMk cId="451091035" sldId="256"/>
            <ac:picMk id="1042" creationId="{F3BE051B-4D0E-CC64-D99C-719475461004}"/>
          </ac:picMkLst>
        </pc:picChg>
        <pc:picChg chg="add del">
          <ac:chgData name="BEARDS Michael [Southern River College]" userId="f9e3ea26-6dd9-4feb-84ad-f5fc9616dbb4" providerId="ADAL" clId="{D7C185F0-519B-4320-B4CD-0EC6F20025B8}" dt="2023-05-02T06:36:20.741" v="606"/>
          <ac:picMkLst>
            <pc:docMk/>
            <pc:sldMk cId="451091035" sldId="256"/>
            <ac:picMk id="1044" creationId="{5C4806FD-174E-5BFE-29CE-68557119E0A5}"/>
          </ac:picMkLst>
        </pc:picChg>
        <pc:picChg chg="add mod">
          <ac:chgData name="BEARDS Michael [Southern River College]" userId="f9e3ea26-6dd9-4feb-84ad-f5fc9616dbb4" providerId="ADAL" clId="{D7C185F0-519B-4320-B4CD-0EC6F20025B8}" dt="2023-05-02T06:36:37.379" v="611" actId="1076"/>
          <ac:picMkLst>
            <pc:docMk/>
            <pc:sldMk cId="451091035" sldId="256"/>
            <ac:picMk id="1046" creationId="{DABE7698-F8E8-1687-9FEA-D29E89226401}"/>
          </ac:picMkLst>
        </pc:picChg>
      </pc:sldChg>
      <pc:sldChg chg="modSp mod">
        <pc:chgData name="BEARDS Michael [Southern River College]" userId="f9e3ea26-6dd9-4feb-84ad-f5fc9616dbb4" providerId="ADAL" clId="{D7C185F0-519B-4320-B4CD-0EC6F20025B8}" dt="2023-05-02T06:31:52.595" v="512" actId="20577"/>
        <pc:sldMkLst>
          <pc:docMk/>
          <pc:sldMk cId="4188389154" sldId="257"/>
        </pc:sldMkLst>
        <pc:spChg chg="mod">
          <ac:chgData name="BEARDS Michael [Southern River College]" userId="f9e3ea26-6dd9-4feb-84ad-f5fc9616dbb4" providerId="ADAL" clId="{D7C185F0-519B-4320-B4CD-0EC6F20025B8}" dt="2023-05-02T06:29:11.508" v="123" actId="20577"/>
          <ac:spMkLst>
            <pc:docMk/>
            <pc:sldMk cId="4188389154" sldId="257"/>
            <ac:spMk id="6" creationId="{4CC52741-8621-6AEC-188D-41DA3C3ADF14}"/>
          </ac:spMkLst>
        </pc:spChg>
        <pc:spChg chg="mod">
          <ac:chgData name="BEARDS Michael [Southern River College]" userId="f9e3ea26-6dd9-4feb-84ad-f5fc9616dbb4" providerId="ADAL" clId="{D7C185F0-519B-4320-B4CD-0EC6F20025B8}" dt="2023-05-02T06:31:52.595" v="512" actId="20577"/>
          <ac:spMkLst>
            <pc:docMk/>
            <pc:sldMk cId="4188389154" sldId="257"/>
            <ac:spMk id="8" creationId="{E693E340-0BF0-F938-66F1-3917CD40AA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2/05/2023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Food Chains – Page 1</a:t>
            </a:r>
          </a:p>
        </p:txBody>
      </p:sp>
      <p:sp>
        <p:nvSpPr>
          <p:cNvPr id="8" name="TextBox 7">
            <a:extLst>
              <a:ext uri="{FF2B5EF4-FFF2-40B4-BE49-F238E27FC236}">
                <a16:creationId xmlns:a16="http://schemas.microsoft.com/office/drawing/2014/main" id="{E693E340-0BF0-F938-66F1-3917CD40AAB9}"/>
              </a:ext>
            </a:extLst>
          </p:cNvPr>
          <p:cNvSpPr txBox="1"/>
          <p:nvPr/>
        </p:nvSpPr>
        <p:spPr>
          <a:xfrm>
            <a:off x="160485" y="768663"/>
            <a:ext cx="6507734" cy="1015663"/>
          </a:xfrm>
          <a:prstGeom prst="rect">
            <a:avLst/>
          </a:prstGeom>
          <a:noFill/>
        </p:spPr>
        <p:txBody>
          <a:bodyPr wrap="square" rtlCol="0">
            <a:spAutoFit/>
          </a:bodyPr>
          <a:lstStyle/>
          <a:p>
            <a:pPr algn="l"/>
            <a:endParaRPr lang="en-US" sz="1100" dirty="0"/>
          </a:p>
          <a:p>
            <a:pPr algn="l"/>
            <a:r>
              <a:rPr lang="en-US" sz="1600" b="1" dirty="0"/>
              <a:t>In the following passage, underline or highlight all the key-words and information. Then, answer the questions on the back</a:t>
            </a:r>
          </a:p>
          <a:p>
            <a:pPr algn="l"/>
            <a:endParaRPr lang="en-US" sz="1600" dirty="0"/>
          </a:p>
        </p:txBody>
      </p:sp>
      <p:sp>
        <p:nvSpPr>
          <p:cNvPr id="12" name="TextBox 11">
            <a:extLst>
              <a:ext uri="{FF2B5EF4-FFF2-40B4-BE49-F238E27FC236}">
                <a16:creationId xmlns:a16="http://schemas.microsoft.com/office/drawing/2014/main" id="{FF9A4577-6F01-39B3-B607-30DF5A47EBF3}"/>
              </a:ext>
            </a:extLst>
          </p:cNvPr>
          <p:cNvSpPr txBox="1"/>
          <p:nvPr/>
        </p:nvSpPr>
        <p:spPr>
          <a:xfrm>
            <a:off x="2518952" y="3863215"/>
            <a:ext cx="4149267" cy="1323439"/>
          </a:xfrm>
          <a:prstGeom prst="rect">
            <a:avLst/>
          </a:prstGeom>
          <a:noFill/>
        </p:spPr>
        <p:txBody>
          <a:bodyPr wrap="square" rtlCol="0">
            <a:spAutoFit/>
          </a:bodyPr>
          <a:lstStyle/>
          <a:p>
            <a:r>
              <a:rPr lang="en-GB" sz="1600" dirty="0"/>
              <a:t>Next in the food chain are herbivores, which are animals that eat only plants. Herbivores get their energy by eating the plants. Examples of herbivores include cows, rabbits, and deer.</a:t>
            </a:r>
          </a:p>
          <a:p>
            <a:endParaRPr lang="en-GB" sz="1600" dirty="0"/>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1605608"/>
            <a:ext cx="3894279" cy="2062103"/>
          </a:xfrm>
          <a:prstGeom prst="rect">
            <a:avLst/>
          </a:prstGeom>
          <a:noFill/>
        </p:spPr>
        <p:txBody>
          <a:bodyPr wrap="square">
            <a:spAutoFit/>
          </a:bodyPr>
          <a:lstStyle/>
          <a:p>
            <a:pPr algn="l"/>
            <a:r>
              <a:rPr lang="en-GB" sz="1600" dirty="0"/>
              <a:t>A food chain is a way to show how living things in an ecosystem get their energy by eating other living things. It all starts with plants, which are able to make their own food using sunlight, water, and carbon dioxide. Plants are like the "base" of the food chain, providing energy for other living things. </a:t>
            </a:r>
            <a:endParaRPr lang="en-US" sz="1600" dirty="0"/>
          </a:p>
        </p:txBody>
      </p:sp>
      <p:sp>
        <p:nvSpPr>
          <p:cNvPr id="7" name="TextBox 6">
            <a:extLst>
              <a:ext uri="{FF2B5EF4-FFF2-40B4-BE49-F238E27FC236}">
                <a16:creationId xmlns:a16="http://schemas.microsoft.com/office/drawing/2014/main" id="{B7DD9D4B-DF6E-467D-91D9-DD8FDA1FEA1C}"/>
              </a:ext>
            </a:extLst>
          </p:cNvPr>
          <p:cNvSpPr txBox="1"/>
          <p:nvPr/>
        </p:nvSpPr>
        <p:spPr>
          <a:xfrm>
            <a:off x="2518952" y="7063180"/>
            <a:ext cx="4282938" cy="1569660"/>
          </a:xfrm>
          <a:prstGeom prst="rect">
            <a:avLst/>
          </a:prstGeom>
          <a:noFill/>
        </p:spPr>
        <p:txBody>
          <a:bodyPr wrap="square" rtlCol="0">
            <a:spAutoFit/>
          </a:bodyPr>
          <a:lstStyle/>
          <a:p>
            <a:pPr algn="l"/>
            <a:r>
              <a:rPr lang="en-GB" sz="1600" dirty="0"/>
              <a:t>In summary, a food chain shows how living things in an ecosystem get their energy by eating other living things. It all starts with plants, which provide energy for herbivores. Herbivores then provide energy for carnivores, which in turn provide energy for omnivores.</a:t>
            </a:r>
          </a:p>
        </p:txBody>
      </p:sp>
      <p:pic>
        <p:nvPicPr>
          <p:cNvPr id="2" name="Picture 4" descr="1 In 5 Plants Going Extinct Says 2017 State of the World’s Plants ...">
            <a:extLst>
              <a:ext uri="{FF2B5EF4-FFF2-40B4-BE49-F238E27FC236}">
                <a16:creationId xmlns:a16="http://schemas.microsoft.com/office/drawing/2014/main" id="{914ACA82-6F03-9CE3-F2FC-19798C662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668" y="1748998"/>
            <a:ext cx="2696222" cy="20193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ars: Godless, Mean Killing Machines | Wikiality">
            <a:extLst>
              <a:ext uri="{FF2B5EF4-FFF2-40B4-BE49-F238E27FC236}">
                <a16:creationId xmlns:a16="http://schemas.microsoft.com/office/drawing/2014/main" id="{EB083B4F-4D80-B919-3986-610C0406A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77" y="7128402"/>
            <a:ext cx="2161075" cy="143921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A8319D4-A311-DC89-1DB4-FD4E137CA7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877" y="3783431"/>
            <a:ext cx="1880290" cy="12008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CF96EC-D0F4-F8E3-BA32-5FCC966C671D}"/>
              </a:ext>
            </a:extLst>
          </p:cNvPr>
          <p:cNvSpPr txBox="1"/>
          <p:nvPr/>
        </p:nvSpPr>
        <p:spPr>
          <a:xfrm>
            <a:off x="189781" y="5185756"/>
            <a:ext cx="6507734" cy="2092881"/>
          </a:xfrm>
          <a:prstGeom prst="rect">
            <a:avLst/>
          </a:prstGeom>
          <a:noFill/>
        </p:spPr>
        <p:txBody>
          <a:bodyPr wrap="square" rtlCol="0">
            <a:spAutoFit/>
          </a:bodyPr>
          <a:lstStyle/>
          <a:p>
            <a:r>
              <a:rPr lang="en-GB" sz="1600" dirty="0"/>
              <a:t>Carnivores are animals that eat only other animals. They are the next in the food chain after herbivores. Examples of carnivores include lions, wolves, and snakes. Carnivores get their energy by hunting and eating other animals.</a:t>
            </a:r>
          </a:p>
          <a:p>
            <a:pPr algn="l"/>
            <a:endParaRPr lang="en-GB" sz="1600" dirty="0"/>
          </a:p>
          <a:p>
            <a:pPr algn="l"/>
            <a:r>
              <a:rPr lang="en-GB" sz="1600" dirty="0"/>
              <a:t>Finally, there are omnivores, which eat both plants and animals. Examples of omnivores include humans, bears, and raccoons. Omnivores are like a mix of herbivores and carnivores because they eat both plants and animals.</a:t>
            </a:r>
          </a:p>
          <a:p>
            <a:endParaRPr lang="en-AU" sz="1600" dirty="0"/>
          </a:p>
        </p:txBody>
      </p:sp>
      <p:pic>
        <p:nvPicPr>
          <p:cNvPr id="1046" name="Picture 22" descr="Food Chain and Food Web - Meaning, Diagrams, Examples - Teachoo">
            <a:extLst>
              <a:ext uri="{FF2B5EF4-FFF2-40B4-BE49-F238E27FC236}">
                <a16:creationId xmlns:a16="http://schemas.microsoft.com/office/drawing/2014/main" id="{DABE7698-F8E8-1687-9FEA-D29E892264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2991" b="32525"/>
          <a:stretch/>
        </p:blipFill>
        <p:spPr bwMode="auto">
          <a:xfrm>
            <a:off x="1186223" y="8698381"/>
            <a:ext cx="4514850" cy="972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Food Chains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8784392"/>
          </a:xfrm>
          <a:prstGeom prst="rect">
            <a:avLst/>
          </a:prstGeom>
          <a:noFill/>
        </p:spPr>
        <p:txBody>
          <a:bodyPr wrap="square" rtlCol="0">
            <a:spAutoFit/>
          </a:bodyPr>
          <a:lstStyle/>
          <a:p>
            <a:pPr algn="l">
              <a:lnSpc>
                <a:spcPct val="150000"/>
              </a:lnSpc>
            </a:pPr>
            <a:r>
              <a:rPr lang="en-US" sz="1400" dirty="0"/>
              <a:t>What is a food chain?</a:t>
            </a:r>
          </a:p>
          <a:p>
            <a:pPr algn="l">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are the three things plants use to make food?</a:t>
            </a:r>
          </a:p>
          <a:p>
            <a:pPr marL="342900" indent="-342900">
              <a:lnSpc>
                <a:spcPct val="150000"/>
              </a:lnSpc>
              <a:buAutoNum type="arabicPeriod"/>
            </a:pPr>
            <a:r>
              <a:rPr lang="en-US" sz="1400" dirty="0"/>
              <a:t>__________________________________________________________</a:t>
            </a:r>
          </a:p>
          <a:p>
            <a:pPr marL="342900" indent="-342900">
              <a:lnSpc>
                <a:spcPct val="150000"/>
              </a:lnSpc>
              <a:buAutoNum type="arabicPeriod"/>
            </a:pPr>
            <a:r>
              <a:rPr lang="en-US" sz="1400" dirty="0"/>
              <a:t>__________________________________________________________</a:t>
            </a:r>
          </a:p>
          <a:p>
            <a:pPr marL="342900" indent="-342900">
              <a:lnSpc>
                <a:spcPct val="150000"/>
              </a:lnSpc>
              <a:buAutoNum type="arabicPeriod"/>
            </a:pPr>
            <a:r>
              <a:rPr lang="en-US" sz="1400" dirty="0"/>
              <a:t>__________________________________________________________</a:t>
            </a:r>
          </a:p>
          <a:p>
            <a:pPr>
              <a:lnSpc>
                <a:spcPct val="150000"/>
              </a:lnSpc>
            </a:pPr>
            <a:endParaRPr lang="en-US" sz="1400" dirty="0"/>
          </a:p>
          <a:p>
            <a:pPr>
              <a:lnSpc>
                <a:spcPct val="150000"/>
              </a:lnSpc>
            </a:pPr>
            <a:r>
              <a:rPr lang="en-US" sz="1400" dirty="0"/>
              <a:t>What is a herbivore?</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GB" sz="1400" dirty="0"/>
              <a:t>What is a carnivore</a:t>
            </a:r>
            <a:r>
              <a:rPr lang="en-US" sz="1400" dirty="0"/>
              <a:t>?</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is an omnivore?</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is an example of each type of eater?</a:t>
            </a:r>
          </a:p>
          <a:p>
            <a:pPr>
              <a:lnSpc>
                <a:spcPct val="150000"/>
              </a:lnSpc>
            </a:pPr>
            <a:r>
              <a:rPr lang="en-US" sz="1400" dirty="0"/>
              <a:t>Herbivore:	 __________________________________________________________</a:t>
            </a:r>
          </a:p>
          <a:p>
            <a:pPr>
              <a:lnSpc>
                <a:spcPct val="150000"/>
              </a:lnSpc>
            </a:pPr>
            <a:r>
              <a:rPr lang="en-US" sz="1400" dirty="0"/>
              <a:t>Carnivore:	 __________________________________________________________</a:t>
            </a:r>
          </a:p>
          <a:p>
            <a:pPr>
              <a:lnSpc>
                <a:spcPct val="150000"/>
              </a:lnSpc>
            </a:pPr>
            <a:r>
              <a:rPr lang="en-US" sz="1400" dirty="0"/>
              <a:t>Omnivore:	 __________________________________________________________</a:t>
            </a:r>
          </a:p>
          <a:p>
            <a:pPr>
              <a:lnSpc>
                <a:spcPct val="150000"/>
              </a:lnSpc>
            </a:pPr>
            <a:endParaRPr lang="en-US" sz="1400" dirty="0"/>
          </a:p>
          <a:p>
            <a:pPr>
              <a:lnSpc>
                <a:spcPct val="150000"/>
              </a:lnSpc>
            </a:pPr>
            <a:r>
              <a:rPr lang="en-US" sz="1400" dirty="0"/>
              <a:t>Why are plants important in a food chain?</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Can you give an example of a food chain?</a:t>
            </a:r>
          </a:p>
          <a:p>
            <a:pPr>
              <a:lnSpc>
                <a:spcPct val="150000"/>
              </a:lnSpc>
            </a:pPr>
            <a:r>
              <a:rPr lang="en-US" sz="1400" dirty="0"/>
              <a:t>______________________________________________________________________</a:t>
            </a:r>
          </a:p>
        </p:txBody>
      </p:sp>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3D2575-A819-4854-B9C2-A1438FAD437A}">
  <ds:schemaRefs>
    <ds:schemaRef ds:uri="http://schemas.microsoft.com/office/2006/documentManagement/types"/>
    <ds:schemaRef ds:uri="http://schemas.microsoft.com/office/2006/metadata/properties"/>
    <ds:schemaRef ds:uri="http://schemas.openxmlformats.org/package/2006/metadata/core-properties"/>
    <ds:schemaRef ds:uri="0c951ba1-d84e-473b-8db8-3836ef03ec08"/>
    <ds:schemaRef ds:uri="http://purl.org/dc/elements/1.1/"/>
    <ds:schemaRef ds:uri="e5872429-2769-4697-beab-80c9ae205fa8"/>
    <ds:schemaRef ds:uri="http://purl.org/dc/dcmitype/"/>
    <ds:schemaRef ds:uri="http://www.w3.org/XML/1998/namespac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CAF435F0-5D4A-433B-9445-0E7D40BC7F90}"/>
</file>

<file path=docProps/app.xml><?xml version="1.0" encoding="utf-8"?>
<Properties xmlns="http://schemas.openxmlformats.org/officeDocument/2006/extended-properties" xmlns:vt="http://schemas.openxmlformats.org/officeDocument/2006/docPropsVTypes">
  <Template>Office Theme 2013 - 2022</Template>
  <TotalTime>125</TotalTime>
  <Words>350</Words>
  <Application>Microsoft Office PowerPoint</Application>
  <PresentationFormat>A4 Paper (210x297 mm)</PresentationFormat>
  <Paragraphs>37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7</cp:revision>
  <dcterms:created xsi:type="dcterms:W3CDTF">2023-03-21T11:52:51Z</dcterms:created>
  <dcterms:modified xsi:type="dcterms:W3CDTF">2023-05-02T06:36:39Z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