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737F22-5E91-4C02-B9B9-B555A447E3D1}" v="27" dt="2023-05-12T00:49:26.9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3" autoAdjust="0"/>
    <p:restoredTop sz="94660"/>
  </p:normalViewPr>
  <p:slideViewPr>
    <p:cSldViewPr snapToGrid="0">
      <p:cViewPr varScale="1">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DB737F22-5E91-4C02-B9B9-B555A447E3D1}"/>
    <pc:docChg chg="undo custSel modSld">
      <pc:chgData name="BEARDS Michael [Southern River College]" userId="f9e3ea26-6dd9-4feb-84ad-f5fc9616dbb4" providerId="ADAL" clId="{DB737F22-5E91-4C02-B9B9-B555A447E3D1}" dt="2023-05-12T00:55:03.947" v="512" actId="20577"/>
      <pc:docMkLst>
        <pc:docMk/>
      </pc:docMkLst>
      <pc:sldChg chg="addSp delSp modSp mod">
        <pc:chgData name="BEARDS Michael [Southern River College]" userId="f9e3ea26-6dd9-4feb-84ad-f5fc9616dbb4" providerId="ADAL" clId="{DB737F22-5E91-4C02-B9B9-B555A447E3D1}" dt="2023-05-12T00:49:26.905" v="82" actId="1076"/>
        <pc:sldMkLst>
          <pc:docMk/>
          <pc:sldMk cId="451091035" sldId="256"/>
        </pc:sldMkLst>
        <pc:spChg chg="add del">
          <ac:chgData name="BEARDS Michael [Southern River College]" userId="f9e3ea26-6dd9-4feb-84ad-f5fc9616dbb4" providerId="ADAL" clId="{DB737F22-5E91-4C02-B9B9-B555A447E3D1}" dt="2023-05-12T00:43:29.653" v="20" actId="22"/>
          <ac:spMkLst>
            <pc:docMk/>
            <pc:sldMk cId="451091035" sldId="256"/>
            <ac:spMk id="3" creationId="{06005CF8-34FE-4281-3354-10FE7FC2AA23}"/>
          </ac:spMkLst>
        </pc:spChg>
        <pc:spChg chg="mod">
          <ac:chgData name="BEARDS Michael [Southern River College]" userId="f9e3ea26-6dd9-4feb-84ad-f5fc9616dbb4" providerId="ADAL" clId="{DB737F22-5E91-4C02-B9B9-B555A447E3D1}" dt="2023-05-12T00:46:40.129" v="60" actId="14100"/>
          <ac:spMkLst>
            <pc:docMk/>
            <pc:sldMk cId="451091035" sldId="256"/>
            <ac:spMk id="4" creationId="{A6CF96EC-D0F4-F8E3-BA32-5FCC966C671D}"/>
          </ac:spMkLst>
        </pc:spChg>
        <pc:spChg chg="mod">
          <ac:chgData name="BEARDS Michael [Southern River College]" userId="f9e3ea26-6dd9-4feb-84ad-f5fc9616dbb4" providerId="ADAL" clId="{DB737F22-5E91-4C02-B9B9-B555A447E3D1}" dt="2023-05-12T00:42:22.654" v="8" actId="404"/>
          <ac:spMkLst>
            <pc:docMk/>
            <pc:sldMk cId="451091035" sldId="256"/>
            <ac:spMk id="5" creationId="{9A58EC1B-E83A-B9FA-5B76-01EE7C2839A0}"/>
          </ac:spMkLst>
        </pc:spChg>
        <pc:spChg chg="mod">
          <ac:chgData name="BEARDS Michael [Southern River College]" userId="f9e3ea26-6dd9-4feb-84ad-f5fc9616dbb4" providerId="ADAL" clId="{DB737F22-5E91-4C02-B9B9-B555A447E3D1}" dt="2023-05-12T00:42:03.013" v="4" actId="20577"/>
          <ac:spMkLst>
            <pc:docMk/>
            <pc:sldMk cId="451091035" sldId="256"/>
            <ac:spMk id="6" creationId="{4CC52741-8621-6AEC-188D-41DA3C3ADF14}"/>
          </ac:spMkLst>
        </pc:spChg>
        <pc:spChg chg="add mod">
          <ac:chgData name="BEARDS Michael [Southern River College]" userId="f9e3ea26-6dd9-4feb-84ad-f5fc9616dbb4" providerId="ADAL" clId="{DB737F22-5E91-4C02-B9B9-B555A447E3D1}" dt="2023-05-12T00:49:08.536" v="77" actId="1076"/>
          <ac:spMkLst>
            <pc:docMk/>
            <pc:sldMk cId="451091035" sldId="256"/>
            <ac:spMk id="7" creationId="{B4422DD0-FA47-E145-47CF-811CFE6ED7AC}"/>
          </ac:spMkLst>
        </pc:spChg>
        <pc:spChg chg="mod">
          <ac:chgData name="BEARDS Michael [Southern River College]" userId="f9e3ea26-6dd9-4feb-84ad-f5fc9616dbb4" providerId="ADAL" clId="{DB737F22-5E91-4C02-B9B9-B555A447E3D1}" dt="2023-05-12T00:43:52.409" v="29" actId="1076"/>
          <ac:spMkLst>
            <pc:docMk/>
            <pc:sldMk cId="451091035" sldId="256"/>
            <ac:spMk id="12" creationId="{FF9A4577-6F01-39B3-B607-30DF5A47EBF3}"/>
          </ac:spMkLst>
        </pc:spChg>
        <pc:spChg chg="mod">
          <ac:chgData name="BEARDS Michael [Southern River College]" userId="f9e3ea26-6dd9-4feb-84ad-f5fc9616dbb4" providerId="ADAL" clId="{DB737F22-5E91-4C02-B9B9-B555A447E3D1}" dt="2023-05-12T00:46:03.508" v="55" actId="14100"/>
          <ac:spMkLst>
            <pc:docMk/>
            <pc:sldMk cId="451091035" sldId="256"/>
            <ac:spMk id="14" creationId="{06B40609-CDB0-81CD-B663-76FAC2A51798}"/>
          </ac:spMkLst>
        </pc:spChg>
        <pc:picChg chg="add mod">
          <ac:chgData name="BEARDS Michael [Southern River College]" userId="f9e3ea26-6dd9-4feb-84ad-f5fc9616dbb4" providerId="ADAL" clId="{DB737F22-5E91-4C02-B9B9-B555A447E3D1}" dt="2023-05-12T00:49:26.905" v="82" actId="1076"/>
          <ac:picMkLst>
            <pc:docMk/>
            <pc:sldMk cId="451091035" sldId="256"/>
            <ac:picMk id="9" creationId="{C91883F4-F999-DFB7-EF15-CC4E8ED7286B}"/>
          </ac:picMkLst>
        </pc:picChg>
        <pc:picChg chg="del">
          <ac:chgData name="BEARDS Michael [Southern River College]" userId="f9e3ea26-6dd9-4feb-84ad-f5fc9616dbb4" providerId="ADAL" clId="{DB737F22-5E91-4C02-B9B9-B555A447E3D1}" dt="2023-05-12T00:42:28.423" v="9" actId="478"/>
          <ac:picMkLst>
            <pc:docMk/>
            <pc:sldMk cId="451091035" sldId="256"/>
            <ac:picMk id="10" creationId="{C0F1560D-6794-621C-0CE9-F5F0257E644A}"/>
          </ac:picMkLst>
        </pc:picChg>
        <pc:picChg chg="add mod">
          <ac:chgData name="BEARDS Michael [Southern River College]" userId="f9e3ea26-6dd9-4feb-84ad-f5fc9616dbb4" providerId="ADAL" clId="{DB737F22-5E91-4C02-B9B9-B555A447E3D1}" dt="2023-05-12T00:43:46.908" v="28" actId="1076"/>
          <ac:picMkLst>
            <pc:docMk/>
            <pc:sldMk cId="451091035" sldId="256"/>
            <ac:picMk id="1026" creationId="{02AE8E16-25F4-EC92-3D24-5CAC6A705BBF}"/>
          </ac:picMkLst>
        </pc:picChg>
        <pc:picChg chg="add del mod">
          <ac:chgData name="BEARDS Michael [Southern River College]" userId="f9e3ea26-6dd9-4feb-84ad-f5fc9616dbb4" providerId="ADAL" clId="{DB737F22-5E91-4C02-B9B9-B555A447E3D1}" dt="2023-05-12T00:48:10.299" v="72" actId="478"/>
          <ac:picMkLst>
            <pc:docMk/>
            <pc:sldMk cId="451091035" sldId="256"/>
            <ac:picMk id="1028" creationId="{8B029E9D-92D8-700C-ADA8-48E6A96C02E5}"/>
          </ac:picMkLst>
        </pc:picChg>
        <pc:picChg chg="del">
          <ac:chgData name="BEARDS Michael [Southern River College]" userId="f9e3ea26-6dd9-4feb-84ad-f5fc9616dbb4" providerId="ADAL" clId="{DB737F22-5E91-4C02-B9B9-B555A447E3D1}" dt="2023-05-12T00:43:44.143" v="27" actId="478"/>
          <ac:picMkLst>
            <pc:docMk/>
            <pc:sldMk cId="451091035" sldId="256"/>
            <ac:picMk id="1030" creationId="{EA038812-26B5-D96A-32D9-E8ACCF59F199}"/>
          </ac:picMkLst>
        </pc:picChg>
        <pc:picChg chg="del">
          <ac:chgData name="BEARDS Michael [Southern River College]" userId="f9e3ea26-6dd9-4feb-84ad-f5fc9616dbb4" providerId="ADAL" clId="{DB737F22-5E91-4C02-B9B9-B555A447E3D1}" dt="2023-05-12T00:44:15.867" v="37" actId="478"/>
          <ac:picMkLst>
            <pc:docMk/>
            <pc:sldMk cId="451091035" sldId="256"/>
            <ac:picMk id="1032" creationId="{1BB4CB8A-AF95-53D5-6398-18B4C10876E3}"/>
          </ac:picMkLst>
        </pc:picChg>
      </pc:sldChg>
      <pc:sldChg chg="addSp delSp modSp mod">
        <pc:chgData name="BEARDS Michael [Southern River College]" userId="f9e3ea26-6dd9-4feb-84ad-f5fc9616dbb4" providerId="ADAL" clId="{DB737F22-5E91-4C02-B9B9-B555A447E3D1}" dt="2023-05-12T00:55:03.947" v="512" actId="20577"/>
        <pc:sldMkLst>
          <pc:docMk/>
          <pc:sldMk cId="4188389154" sldId="257"/>
        </pc:sldMkLst>
        <pc:spChg chg="mod">
          <ac:chgData name="BEARDS Michael [Southern River College]" userId="f9e3ea26-6dd9-4feb-84ad-f5fc9616dbb4" providerId="ADAL" clId="{DB737F22-5E91-4C02-B9B9-B555A447E3D1}" dt="2023-05-12T00:49:57.366" v="92" actId="20577"/>
          <ac:spMkLst>
            <pc:docMk/>
            <pc:sldMk cId="4188389154" sldId="257"/>
            <ac:spMk id="6" creationId="{4CC52741-8621-6AEC-188D-41DA3C3ADF14}"/>
          </ac:spMkLst>
        </pc:spChg>
        <pc:spChg chg="add del mod">
          <ac:chgData name="BEARDS Michael [Southern River College]" userId="f9e3ea26-6dd9-4feb-84ad-f5fc9616dbb4" providerId="ADAL" clId="{DB737F22-5E91-4C02-B9B9-B555A447E3D1}" dt="2023-05-12T00:55:03.947" v="512" actId="20577"/>
          <ac:spMkLst>
            <pc:docMk/>
            <pc:sldMk cId="4188389154" sldId="257"/>
            <ac:spMk id="8" creationId="{E693E340-0BF0-F938-66F1-3917CD40AAB9}"/>
          </ac:spMkLst>
        </pc:spChg>
        <pc:spChg chg="del">
          <ac:chgData name="BEARDS Michael [Southern River College]" userId="f9e3ea26-6dd9-4feb-84ad-f5fc9616dbb4" providerId="ADAL" clId="{DB737F22-5E91-4C02-B9B9-B555A447E3D1}" dt="2023-05-12T00:50:24.373" v="130" actId="478"/>
          <ac:spMkLst>
            <pc:docMk/>
            <pc:sldMk cId="4188389154" sldId="257"/>
            <ac:spMk id="18" creationId="{2C1A78CD-427C-AE80-1F17-6899FDD5A688}"/>
          </ac:spMkLst>
        </pc:spChg>
        <pc:spChg chg="del">
          <ac:chgData name="BEARDS Michael [Southern River College]" userId="f9e3ea26-6dd9-4feb-84ad-f5fc9616dbb4" providerId="ADAL" clId="{DB737F22-5E91-4C02-B9B9-B555A447E3D1}" dt="2023-05-12T00:50:24.373" v="130" actId="478"/>
          <ac:spMkLst>
            <pc:docMk/>
            <pc:sldMk cId="4188389154" sldId="257"/>
            <ac:spMk id="20" creationId="{32EC0DD1-0A0F-91EA-A3EF-A2E2BEBBF9EE}"/>
          </ac:spMkLst>
        </pc:spChg>
        <pc:spChg chg="del">
          <ac:chgData name="BEARDS Michael [Southern River College]" userId="f9e3ea26-6dd9-4feb-84ad-f5fc9616dbb4" providerId="ADAL" clId="{DB737F22-5E91-4C02-B9B9-B555A447E3D1}" dt="2023-05-12T00:50:24.373" v="130" actId="478"/>
          <ac:spMkLst>
            <pc:docMk/>
            <pc:sldMk cId="4188389154" sldId="257"/>
            <ac:spMk id="22" creationId="{52943837-4133-483C-8C03-2A4E9AFAB3D7}"/>
          </ac:spMkLst>
        </pc:spChg>
        <pc:grpChg chg="add del">
          <ac:chgData name="BEARDS Michael [Southern River College]" userId="f9e3ea26-6dd9-4feb-84ad-f5fc9616dbb4" providerId="ADAL" clId="{DB737F22-5E91-4C02-B9B9-B555A447E3D1}" dt="2023-05-12T00:52:23.955" v="202" actId="478"/>
          <ac:grpSpMkLst>
            <pc:docMk/>
            <pc:sldMk cId="4188389154" sldId="257"/>
            <ac:grpSpMk id="27" creationId="{CA04E995-DEE6-289A-9E84-D94731577522}"/>
          </ac:grpSpMkLst>
        </pc:grpChg>
        <pc:grpChg chg="add del mod">
          <ac:chgData name="BEARDS Michael [Southern River College]" userId="f9e3ea26-6dd9-4feb-84ad-f5fc9616dbb4" providerId="ADAL" clId="{DB737F22-5E91-4C02-B9B9-B555A447E3D1}" dt="2023-05-12T00:52:48.409" v="219" actId="1076"/>
          <ac:grpSpMkLst>
            <pc:docMk/>
            <pc:sldMk cId="4188389154" sldId="257"/>
            <ac:grpSpMk id="47" creationId="{579933C3-9FE9-8B74-62BA-732ADF646D6E}"/>
          </ac:grpSpMkLst>
        </pc:grpChg>
        <pc:cxnChg chg="del">
          <ac:chgData name="BEARDS Michael [Southern River College]" userId="f9e3ea26-6dd9-4feb-84ad-f5fc9616dbb4" providerId="ADAL" clId="{DB737F22-5E91-4C02-B9B9-B555A447E3D1}" dt="2023-05-12T00:50:24.373" v="130" actId="478"/>
          <ac:cxnSpMkLst>
            <pc:docMk/>
            <pc:sldMk cId="4188389154" sldId="257"/>
            <ac:cxnSpMk id="19" creationId="{452D81D5-2443-B928-448A-822FBC123798}"/>
          </ac:cxnSpMkLst>
        </pc:cxnChg>
        <pc:cxnChg chg="del">
          <ac:chgData name="BEARDS Michael [Southern River College]" userId="f9e3ea26-6dd9-4feb-84ad-f5fc9616dbb4" providerId="ADAL" clId="{DB737F22-5E91-4C02-B9B9-B555A447E3D1}" dt="2023-05-12T00:50:24.373" v="130" actId="478"/>
          <ac:cxnSpMkLst>
            <pc:docMk/>
            <pc:sldMk cId="4188389154" sldId="257"/>
            <ac:cxnSpMk id="21" creationId="{A8618CDD-3A36-0CD7-3A83-4F4AC2D00C52}"/>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12/05/2023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12/05/2023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12/05/2023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12/05/2023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12/05/2023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12/05/2023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12/05/2023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12/05/2023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12/05/2023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Food Webs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60485" y="768663"/>
            <a:ext cx="6507734" cy="1015663"/>
          </a:xfrm>
          <a:prstGeom prst="rect">
            <a:avLst/>
          </a:prstGeom>
          <a:noFill/>
        </p:spPr>
        <p:txBody>
          <a:bodyPr wrap="square" rtlCol="0">
            <a:spAutoFit/>
          </a:bodyPr>
          <a:lstStyle/>
          <a:p>
            <a:pPr algn="l"/>
            <a:endParaRPr lang="en-US" sz="1100" dirty="0"/>
          </a:p>
          <a:p>
            <a:pPr algn="l"/>
            <a:r>
              <a:rPr lang="en-US" sz="1600" b="1" dirty="0"/>
              <a:t>In the following passage, underline or highlight all the key-words and information. Then, answer the questions on the back</a:t>
            </a:r>
          </a:p>
          <a:p>
            <a:pPr algn="l"/>
            <a:endParaRPr lang="en-US" sz="1600" dirty="0"/>
          </a:p>
        </p:txBody>
      </p:sp>
      <p:sp>
        <p:nvSpPr>
          <p:cNvPr id="12" name="TextBox 11">
            <a:extLst>
              <a:ext uri="{FF2B5EF4-FFF2-40B4-BE49-F238E27FC236}">
                <a16:creationId xmlns:a16="http://schemas.microsoft.com/office/drawing/2014/main" id="{FF9A4577-6F01-39B3-B607-30DF5A47EBF3}"/>
              </a:ext>
            </a:extLst>
          </p:cNvPr>
          <p:cNvSpPr txBox="1"/>
          <p:nvPr/>
        </p:nvSpPr>
        <p:spPr>
          <a:xfrm>
            <a:off x="189781" y="2575061"/>
            <a:ext cx="3671445" cy="2462213"/>
          </a:xfrm>
          <a:prstGeom prst="rect">
            <a:avLst/>
          </a:prstGeom>
          <a:noFill/>
        </p:spPr>
        <p:txBody>
          <a:bodyPr wrap="square" rtlCol="0">
            <a:spAutoFit/>
          </a:bodyPr>
          <a:lstStyle/>
          <a:p>
            <a:pPr algn="l"/>
            <a:r>
              <a:rPr lang="en-GB" sz="1400" dirty="0"/>
              <a:t>A food web is like a big puzzle that shows us who eats whom in nature. It's a way to understand the relationships between different plants and animals. In a food web, we have producers, consumers, and decomposers. Producers are usually plants that make their own food using sunlight, water, and air. Consumers are animals that eat other plants or animals. And decomposers break down dead plants and animals into tiny pieces so that they can be reused by the soil.</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1605608"/>
            <a:ext cx="6507733"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GB" sz="1400" dirty="0"/>
              <a:t>Have you ever wondered how animals and plants in nature get their food? Well, a food web is a way to show how all living things are connected and depend on each other for food. Just like how you need food to grow and stay healthy, every living thing needs food too!</a:t>
            </a:r>
            <a:endParaRPr lang="en-US" sz="1400" dirty="0"/>
          </a:p>
        </p:txBody>
      </p:sp>
      <p:sp>
        <p:nvSpPr>
          <p:cNvPr id="4" name="TextBox 3">
            <a:extLst>
              <a:ext uri="{FF2B5EF4-FFF2-40B4-BE49-F238E27FC236}">
                <a16:creationId xmlns:a16="http://schemas.microsoft.com/office/drawing/2014/main" id="{A6CF96EC-D0F4-F8E3-BA32-5FCC966C671D}"/>
              </a:ext>
            </a:extLst>
          </p:cNvPr>
          <p:cNvSpPr txBox="1"/>
          <p:nvPr/>
        </p:nvSpPr>
        <p:spPr>
          <a:xfrm>
            <a:off x="175133" y="5094380"/>
            <a:ext cx="6507734" cy="1384995"/>
          </a:xfrm>
          <a:prstGeom prst="rect">
            <a:avLst/>
          </a:prstGeom>
          <a:noFill/>
        </p:spPr>
        <p:txBody>
          <a:bodyPr wrap="square" rtlCol="0">
            <a:spAutoFit/>
          </a:bodyPr>
          <a:lstStyle/>
          <a:p>
            <a:pPr algn="l"/>
            <a:r>
              <a:rPr lang="en-GB" sz="1400" dirty="0"/>
              <a:t>In our garden, we can create a food chain starting with the plants. Imagine there are some insects, like butterflies and bees, that eat the nectar from the flowers. These insects are called primary consumers because they eat the plants directly. But there's more! There are birds that eat the insects, and bigger animals like foxes that eat the birds. Each step in this chain shows how energy is passed from one living thing to another.</a:t>
            </a:r>
          </a:p>
        </p:txBody>
      </p:sp>
      <p:sp>
        <p:nvSpPr>
          <p:cNvPr id="14" name="TextBox 13">
            <a:extLst>
              <a:ext uri="{FF2B5EF4-FFF2-40B4-BE49-F238E27FC236}">
                <a16:creationId xmlns:a16="http://schemas.microsoft.com/office/drawing/2014/main" id="{06B40609-CDB0-81CD-B663-76FAC2A51798}"/>
              </a:ext>
            </a:extLst>
          </p:cNvPr>
          <p:cNvSpPr txBox="1"/>
          <p:nvPr/>
        </p:nvSpPr>
        <p:spPr>
          <a:xfrm>
            <a:off x="2087418" y="6631819"/>
            <a:ext cx="4580802" cy="1600438"/>
          </a:xfrm>
          <a:prstGeom prst="rect">
            <a:avLst/>
          </a:prstGeom>
          <a:noFill/>
        </p:spPr>
        <p:txBody>
          <a:bodyPr wrap="square">
            <a:spAutoFit/>
          </a:bodyPr>
          <a:lstStyle/>
          <a:p>
            <a:pPr algn="l"/>
            <a:r>
              <a:rPr lang="en-GB" sz="1400" dirty="0"/>
              <a:t>Now, here's where it gets interesting! The food chains in the garden don't exist alone. They connect with each other to form a food web. Let's say there are other plants in the garden that are eaten by different insects, and those insects are eaten by birds or other animals. All these interconnected food chains make up the food web. It's like a big network of who eats whom!</a:t>
            </a:r>
          </a:p>
        </p:txBody>
      </p:sp>
      <p:pic>
        <p:nvPicPr>
          <p:cNvPr id="1026" name="Picture 2" descr="Food Web - KidsPressMagazine.com">
            <a:extLst>
              <a:ext uri="{FF2B5EF4-FFF2-40B4-BE49-F238E27FC236}">
                <a16:creationId xmlns:a16="http://schemas.microsoft.com/office/drawing/2014/main" id="{02AE8E16-25F4-EC92-3D24-5CAC6A705B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768"/>
          <a:stretch/>
        </p:blipFill>
        <p:spPr bwMode="auto">
          <a:xfrm>
            <a:off x="3861226" y="2363208"/>
            <a:ext cx="2996774" cy="26740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422DD0-FA47-E145-47CF-811CFE6ED7AC}"/>
              </a:ext>
            </a:extLst>
          </p:cNvPr>
          <p:cNvSpPr txBox="1"/>
          <p:nvPr/>
        </p:nvSpPr>
        <p:spPr>
          <a:xfrm>
            <a:off x="204429" y="8384701"/>
            <a:ext cx="6478438" cy="1169551"/>
          </a:xfrm>
          <a:prstGeom prst="rect">
            <a:avLst/>
          </a:prstGeom>
          <a:noFill/>
        </p:spPr>
        <p:txBody>
          <a:bodyPr wrap="square" rtlCol="0">
            <a:spAutoFit/>
          </a:bodyPr>
          <a:lstStyle/>
          <a:p>
            <a:pPr algn="l"/>
            <a:r>
              <a:rPr lang="en-GB" sz="1400" dirty="0"/>
              <a:t>Food webs are important because they show us how all living things depend on each other for food. If something happens to one part of the web, like too many plants or animals disappearing, it can affect all the other plants and animals in the web too. It's like a delicate balance. So, it's important to take care of our environment and make choices that help preserve the balance of food webs.</a:t>
            </a:r>
          </a:p>
        </p:txBody>
      </p:sp>
      <p:pic>
        <p:nvPicPr>
          <p:cNvPr id="9" name="Picture 6" descr="frog food chain - Malmesbury Primary School">
            <a:extLst>
              <a:ext uri="{FF2B5EF4-FFF2-40B4-BE49-F238E27FC236}">
                <a16:creationId xmlns:a16="http://schemas.microsoft.com/office/drawing/2014/main" id="{C91883F4-F999-DFB7-EF15-CC4E8ED72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290" y="6536481"/>
            <a:ext cx="1544213" cy="1772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Food Webs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9430723"/>
          </a:xfrm>
          <a:prstGeom prst="rect">
            <a:avLst/>
          </a:prstGeom>
          <a:noFill/>
        </p:spPr>
        <p:txBody>
          <a:bodyPr wrap="square" rtlCol="0">
            <a:spAutoFit/>
          </a:bodyPr>
          <a:lstStyle/>
          <a:p>
            <a:pPr algn="l">
              <a:lnSpc>
                <a:spcPct val="150000"/>
              </a:lnSpc>
            </a:pPr>
            <a:r>
              <a:rPr lang="en-US" sz="1400" dirty="0"/>
              <a:t>What is a food web?</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How are food webs formed?</a:t>
            </a:r>
          </a:p>
          <a:p>
            <a:pPr>
              <a:lnSpc>
                <a:spcPct val="150000"/>
              </a:lnSpc>
            </a:pPr>
            <a:r>
              <a:rPr lang="en-US" sz="1400" dirty="0"/>
              <a:t>______________________________________________________________________</a:t>
            </a:r>
          </a:p>
          <a:p>
            <a:pPr>
              <a:lnSpc>
                <a:spcPct val="150000"/>
              </a:lnSpc>
            </a:pPr>
            <a:endParaRPr lang="en-US" sz="1400" dirty="0"/>
          </a:p>
          <a:p>
            <a:pPr algn="l">
              <a:lnSpc>
                <a:spcPct val="150000"/>
              </a:lnSpc>
            </a:pPr>
            <a:r>
              <a:rPr lang="en-GB" sz="1400" dirty="0"/>
              <a:t>What is a food chain, and how does it relate to a food web?</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GB" sz="1400" dirty="0"/>
              <a:t>Give an example of a food chain in a garden:</a:t>
            </a: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r>
              <a:rPr lang="en-US" sz="1400" dirty="0"/>
              <a:t>How do food chains connect to form a food web?</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Why are food webs important?</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can happen if something happens to one part of a food web?</a:t>
            </a:r>
          </a:p>
          <a:p>
            <a:pPr algn="l">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some things that we can do to take care of these food webs?</a:t>
            </a:r>
          </a:p>
          <a:p>
            <a:pPr>
              <a:lnSpc>
                <a:spcPct val="150000"/>
              </a:lnSpc>
            </a:pPr>
            <a:r>
              <a:rPr lang="en-US" sz="1400" dirty="0"/>
              <a:t>______________________________________________________________________</a:t>
            </a:r>
          </a:p>
          <a:p>
            <a:pPr>
              <a:lnSpc>
                <a:spcPct val="150000"/>
              </a:lnSpc>
            </a:pPr>
            <a:r>
              <a:rPr lang="en-US" sz="1400" dirty="0"/>
              <a:t>______________________________________________________________________</a:t>
            </a:r>
          </a:p>
        </p:txBody>
      </p:sp>
      <p:grpSp>
        <p:nvGrpSpPr>
          <p:cNvPr id="47" name="Group 46">
            <a:extLst>
              <a:ext uri="{FF2B5EF4-FFF2-40B4-BE49-F238E27FC236}">
                <a16:creationId xmlns:a16="http://schemas.microsoft.com/office/drawing/2014/main" id="{579933C3-9FE9-8B74-62BA-732ADF646D6E}"/>
              </a:ext>
            </a:extLst>
          </p:cNvPr>
          <p:cNvGrpSpPr/>
          <p:nvPr/>
        </p:nvGrpSpPr>
        <p:grpSpPr>
          <a:xfrm>
            <a:off x="769904" y="4281469"/>
            <a:ext cx="5318192" cy="293294"/>
            <a:chOff x="28568" y="7994868"/>
            <a:chExt cx="5318192" cy="293294"/>
          </a:xfrm>
        </p:grpSpPr>
        <p:sp>
          <p:nvSpPr>
            <p:cNvPr id="38" name="Rectangle: Rounded Corners 37">
              <a:extLst>
                <a:ext uri="{FF2B5EF4-FFF2-40B4-BE49-F238E27FC236}">
                  <a16:creationId xmlns:a16="http://schemas.microsoft.com/office/drawing/2014/main" id="{5CE9A7A7-A864-2502-8014-73F433EF38C5}"/>
                </a:ext>
              </a:extLst>
            </p:cNvPr>
            <p:cNvSpPr/>
            <p:nvPr/>
          </p:nvSpPr>
          <p:spPr>
            <a:xfrm>
              <a:off x="28568" y="7994868"/>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39" name="Straight Arrow Connector 38">
              <a:extLst>
                <a:ext uri="{FF2B5EF4-FFF2-40B4-BE49-F238E27FC236}">
                  <a16:creationId xmlns:a16="http://schemas.microsoft.com/office/drawing/2014/main" id="{615E83B5-6FA7-3335-8D38-10B57CFB54F9}"/>
                </a:ext>
              </a:extLst>
            </p:cNvPr>
            <p:cNvCxnSpPr/>
            <p:nvPr/>
          </p:nvCxnSpPr>
          <p:spPr>
            <a:xfrm>
              <a:off x="973161" y="813289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Rounded Corners 39">
              <a:extLst>
                <a:ext uri="{FF2B5EF4-FFF2-40B4-BE49-F238E27FC236}">
                  <a16:creationId xmlns:a16="http://schemas.microsoft.com/office/drawing/2014/main" id="{ABD37985-EDB7-5905-1953-50A8FF5A6066}"/>
                </a:ext>
              </a:extLst>
            </p:cNvPr>
            <p:cNvSpPr/>
            <p:nvPr/>
          </p:nvSpPr>
          <p:spPr>
            <a:xfrm>
              <a:off x="1516626" y="7994868"/>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41" name="Straight Arrow Connector 40">
              <a:extLst>
                <a:ext uri="{FF2B5EF4-FFF2-40B4-BE49-F238E27FC236}">
                  <a16:creationId xmlns:a16="http://schemas.microsoft.com/office/drawing/2014/main" id="{F839436B-3A0E-9C3F-AD2F-39B110AFEA1A}"/>
                </a:ext>
              </a:extLst>
            </p:cNvPr>
            <p:cNvCxnSpPr/>
            <p:nvPr/>
          </p:nvCxnSpPr>
          <p:spPr>
            <a:xfrm>
              <a:off x="2461219" y="813289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Rounded Corners 41">
              <a:extLst>
                <a:ext uri="{FF2B5EF4-FFF2-40B4-BE49-F238E27FC236}">
                  <a16:creationId xmlns:a16="http://schemas.microsoft.com/office/drawing/2014/main" id="{9696DBE7-0FFB-EEF1-FF07-D68955B8625D}"/>
                </a:ext>
              </a:extLst>
            </p:cNvPr>
            <p:cNvSpPr/>
            <p:nvPr/>
          </p:nvSpPr>
          <p:spPr>
            <a:xfrm>
              <a:off x="3002529" y="7994868"/>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43" name="Straight Arrow Connector 42">
              <a:extLst>
                <a:ext uri="{FF2B5EF4-FFF2-40B4-BE49-F238E27FC236}">
                  <a16:creationId xmlns:a16="http://schemas.microsoft.com/office/drawing/2014/main" id="{AE6462AA-EBE1-99CA-B6CE-C36D633BCF36}"/>
                </a:ext>
              </a:extLst>
            </p:cNvPr>
            <p:cNvCxnSpPr/>
            <p:nvPr/>
          </p:nvCxnSpPr>
          <p:spPr>
            <a:xfrm>
              <a:off x="3947122" y="813289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Rectangle: Rounded Corners 43">
              <a:extLst>
                <a:ext uri="{FF2B5EF4-FFF2-40B4-BE49-F238E27FC236}">
                  <a16:creationId xmlns:a16="http://schemas.microsoft.com/office/drawing/2014/main" id="{C5CFB693-2247-5171-2C4B-1CDB5AC37A43}"/>
                </a:ext>
              </a:extLst>
            </p:cNvPr>
            <p:cNvSpPr/>
            <p:nvPr/>
          </p:nvSpPr>
          <p:spPr>
            <a:xfrm>
              <a:off x="4488432" y="7994868"/>
              <a:ext cx="858328" cy="29329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2DEA452-05EE-4880-A721-4AA11BB835E9}"/>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443D2575-A819-4854-B9C2-A1438FAD437A}">
  <ds:schemaRefs>
    <ds:schemaRef ds:uri="0c951ba1-d84e-473b-8db8-3836ef03ec08"/>
    <ds:schemaRef ds:uri="http://schemas.microsoft.com/office/2006/documentManagement/types"/>
    <ds:schemaRef ds:uri="e5872429-2769-4697-beab-80c9ae205fa8"/>
    <ds:schemaRef ds:uri="http://purl.org/dc/terms/"/>
    <ds:schemaRef ds:uri="http://schemas.microsoft.com/office/infopath/2007/PartnerControls"/>
    <ds:schemaRef ds:uri="http://purl.org/dc/dcmitype/"/>
    <ds:schemaRef ds:uri="http://www.w3.org/XML/1998/namespace"/>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170</TotalTime>
  <Words>520</Words>
  <Application>Microsoft Office PowerPoint</Application>
  <PresentationFormat>A4 Paper (210x297 mm)</PresentationFormat>
  <Paragraphs>37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10</cp:revision>
  <dcterms:created xsi:type="dcterms:W3CDTF">2023-03-21T11:52:51Z</dcterms:created>
  <dcterms:modified xsi:type="dcterms:W3CDTF">2023-05-12T00:55:08Z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