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962898-C3AD-4547-A555-B41D24EDEF1F}" v="27" dt="2023-05-01T07:20:23.8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59" d="100"/>
          <a:sy n="59" d="100"/>
        </p:scale>
        <p:origin x="34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CE962898-C3AD-4547-A555-B41D24EDEF1F}"/>
    <pc:docChg chg="undo custSel modSld">
      <pc:chgData name="BEARDS Michael [Southern River College]" userId="f9e3ea26-6dd9-4feb-84ad-f5fc9616dbb4" providerId="ADAL" clId="{CE962898-C3AD-4547-A555-B41D24EDEF1F}" dt="2023-05-02T06:18:53.475" v="553" actId="20577"/>
      <pc:docMkLst>
        <pc:docMk/>
      </pc:docMkLst>
      <pc:sldChg chg="addSp delSp modSp mod">
        <pc:chgData name="BEARDS Michael [Southern River College]" userId="f9e3ea26-6dd9-4feb-84ad-f5fc9616dbb4" providerId="ADAL" clId="{CE962898-C3AD-4547-A555-B41D24EDEF1F}" dt="2023-05-02T06:18:53.475" v="553" actId="20577"/>
        <pc:sldMkLst>
          <pc:docMk/>
          <pc:sldMk cId="451091035" sldId="256"/>
        </pc:sldMkLst>
        <pc:spChg chg="del">
          <ac:chgData name="BEARDS Michael [Southern River College]" userId="f9e3ea26-6dd9-4feb-84ad-f5fc9616dbb4" providerId="ADAL" clId="{CE962898-C3AD-4547-A555-B41D24EDEF1F}" dt="2023-05-01T07:17:13.648" v="30" actId="478"/>
          <ac:spMkLst>
            <pc:docMk/>
            <pc:sldMk cId="451091035" sldId="256"/>
            <ac:spMk id="2" creationId="{C5FC087F-9F88-A55D-8696-B23EFFAB9BDF}"/>
          </ac:spMkLst>
        </pc:spChg>
        <pc:spChg chg="add mod">
          <ac:chgData name="BEARDS Michael [Southern River College]" userId="f9e3ea26-6dd9-4feb-84ad-f5fc9616dbb4" providerId="ADAL" clId="{CE962898-C3AD-4547-A555-B41D24EDEF1F}" dt="2023-05-01T07:18:26.536" v="44" actId="404"/>
          <ac:spMkLst>
            <pc:docMk/>
            <pc:sldMk cId="451091035" sldId="256"/>
            <ac:spMk id="5" creationId="{9A58EC1B-E83A-B9FA-5B76-01EE7C2839A0}"/>
          </ac:spMkLst>
        </pc:spChg>
        <pc:spChg chg="mod">
          <ac:chgData name="BEARDS Michael [Southern River College]" userId="f9e3ea26-6dd9-4feb-84ad-f5fc9616dbb4" providerId="ADAL" clId="{CE962898-C3AD-4547-A555-B41D24EDEF1F}" dt="2023-05-02T06:18:53.475" v="553" actId="20577"/>
          <ac:spMkLst>
            <pc:docMk/>
            <pc:sldMk cId="451091035" sldId="256"/>
            <ac:spMk id="6" creationId="{4CC52741-8621-6AEC-188D-41DA3C3ADF14}"/>
          </ac:spMkLst>
        </pc:spChg>
        <pc:spChg chg="add mod">
          <ac:chgData name="BEARDS Michael [Southern River College]" userId="f9e3ea26-6dd9-4feb-84ad-f5fc9616dbb4" providerId="ADAL" clId="{CE962898-C3AD-4547-A555-B41D24EDEF1F}" dt="2023-05-01T07:21:11.950" v="67" actId="1076"/>
          <ac:spMkLst>
            <pc:docMk/>
            <pc:sldMk cId="451091035" sldId="256"/>
            <ac:spMk id="7" creationId="{B7DD9D4B-DF6E-467D-91D9-DD8FDA1FEA1C}"/>
          </ac:spMkLst>
        </pc:spChg>
        <pc:spChg chg="mod">
          <ac:chgData name="BEARDS Michael [Southern River College]" userId="f9e3ea26-6dd9-4feb-84ad-f5fc9616dbb4" providerId="ADAL" clId="{CE962898-C3AD-4547-A555-B41D24EDEF1F}" dt="2023-05-01T07:18:13.313" v="39" actId="21"/>
          <ac:spMkLst>
            <pc:docMk/>
            <pc:sldMk cId="451091035" sldId="256"/>
            <ac:spMk id="8" creationId="{E693E340-0BF0-F938-66F1-3917CD40AAB9}"/>
          </ac:spMkLst>
        </pc:spChg>
        <pc:spChg chg="del">
          <ac:chgData name="BEARDS Michael [Southern River College]" userId="f9e3ea26-6dd9-4feb-84ad-f5fc9616dbb4" providerId="ADAL" clId="{CE962898-C3AD-4547-A555-B41D24EDEF1F}" dt="2023-05-01T07:12:15.298" v="4" actId="478"/>
          <ac:spMkLst>
            <pc:docMk/>
            <pc:sldMk cId="451091035" sldId="256"/>
            <ac:spMk id="9" creationId="{8B3248F3-3903-61A1-58ED-1BDC67C35D74}"/>
          </ac:spMkLst>
        </pc:spChg>
        <pc:spChg chg="mod">
          <ac:chgData name="BEARDS Michael [Southern River College]" userId="f9e3ea26-6dd9-4feb-84ad-f5fc9616dbb4" providerId="ADAL" clId="{CE962898-C3AD-4547-A555-B41D24EDEF1F}" dt="2023-05-01T07:19:44.744" v="56" actId="1076"/>
          <ac:spMkLst>
            <pc:docMk/>
            <pc:sldMk cId="451091035" sldId="256"/>
            <ac:spMk id="12" creationId="{FF9A4577-6F01-39B3-B607-30DF5A47EBF3}"/>
          </ac:spMkLst>
        </pc:spChg>
        <pc:picChg chg="add mod">
          <ac:chgData name="BEARDS Michael [Southern River College]" userId="f9e3ea26-6dd9-4feb-84ad-f5fc9616dbb4" providerId="ADAL" clId="{CE962898-C3AD-4547-A555-B41D24EDEF1F}" dt="2023-05-01T07:19:31.701" v="52" actId="1076"/>
          <ac:picMkLst>
            <pc:docMk/>
            <pc:sldMk cId="451091035" sldId="256"/>
            <ac:picMk id="3" creationId="{FEC1B2F4-4DB9-94D9-7EF5-3ED26F70ADBA}"/>
          </ac:picMkLst>
        </pc:picChg>
        <pc:picChg chg="del">
          <ac:chgData name="BEARDS Michael [Southern River College]" userId="f9e3ea26-6dd9-4feb-84ad-f5fc9616dbb4" providerId="ADAL" clId="{CE962898-C3AD-4547-A555-B41D24EDEF1F}" dt="2023-05-01T07:12:17.085" v="5" actId="478"/>
          <ac:picMkLst>
            <pc:docMk/>
            <pc:sldMk cId="451091035" sldId="256"/>
            <ac:picMk id="1026" creationId="{C108EA9E-7078-3B21-C0A0-259EB77ED1CD}"/>
          </ac:picMkLst>
        </pc:picChg>
        <pc:picChg chg="add mod">
          <ac:chgData name="BEARDS Michael [Southern River College]" userId="f9e3ea26-6dd9-4feb-84ad-f5fc9616dbb4" providerId="ADAL" clId="{CE962898-C3AD-4547-A555-B41D24EDEF1F}" dt="2023-05-01T07:19:53.895" v="57" actId="1076"/>
          <ac:picMkLst>
            <pc:docMk/>
            <pc:sldMk cId="451091035" sldId="256"/>
            <ac:picMk id="1028" creationId="{31F5C4D2-A21F-E0DD-14E9-C68B5EAB9068}"/>
          </ac:picMkLst>
        </pc:picChg>
        <pc:picChg chg="del">
          <ac:chgData name="BEARDS Michael [Southern River College]" userId="f9e3ea26-6dd9-4feb-84ad-f5fc9616dbb4" providerId="ADAL" clId="{CE962898-C3AD-4547-A555-B41D24EDEF1F}" dt="2023-05-01T07:16:11.143" v="21" actId="478"/>
          <ac:picMkLst>
            <pc:docMk/>
            <pc:sldMk cId="451091035" sldId="256"/>
            <ac:picMk id="1030" creationId="{EC002A07-7B8F-1EEC-3E5A-4EA6B0D04C34}"/>
          </ac:picMkLst>
        </pc:picChg>
        <pc:picChg chg="del">
          <ac:chgData name="BEARDS Michael [Southern River College]" userId="f9e3ea26-6dd9-4feb-84ad-f5fc9616dbb4" providerId="ADAL" clId="{CE962898-C3AD-4547-A555-B41D24EDEF1F}" dt="2023-05-01T07:17:11.370" v="29" actId="478"/>
          <ac:picMkLst>
            <pc:docMk/>
            <pc:sldMk cId="451091035" sldId="256"/>
            <ac:picMk id="1034" creationId="{CE147609-802E-E42D-A81C-C4FA6C9875E3}"/>
          </ac:picMkLst>
        </pc:picChg>
      </pc:sldChg>
      <pc:sldChg chg="modSp mod">
        <pc:chgData name="BEARDS Michael [Southern River College]" userId="f9e3ea26-6dd9-4feb-84ad-f5fc9616dbb4" providerId="ADAL" clId="{CE962898-C3AD-4547-A555-B41D24EDEF1F}" dt="2023-05-01T07:24:06.722" v="541" actId="20577"/>
        <pc:sldMkLst>
          <pc:docMk/>
          <pc:sldMk cId="4188389154" sldId="257"/>
        </pc:sldMkLst>
        <pc:spChg chg="mod">
          <ac:chgData name="BEARDS Michael [Southern River College]" userId="f9e3ea26-6dd9-4feb-84ad-f5fc9616dbb4" providerId="ADAL" clId="{CE962898-C3AD-4547-A555-B41D24EDEF1F}" dt="2023-05-01T07:21:19.613" v="78" actId="20577"/>
          <ac:spMkLst>
            <pc:docMk/>
            <pc:sldMk cId="4188389154" sldId="257"/>
            <ac:spMk id="6" creationId="{4CC52741-8621-6AEC-188D-41DA3C3ADF14}"/>
          </ac:spMkLst>
        </pc:spChg>
        <pc:spChg chg="mod">
          <ac:chgData name="BEARDS Michael [Southern River College]" userId="f9e3ea26-6dd9-4feb-84ad-f5fc9616dbb4" providerId="ADAL" clId="{CE962898-C3AD-4547-A555-B41D24EDEF1F}" dt="2023-05-01T07:24:06.722" v="541" actId="20577"/>
          <ac:spMkLst>
            <pc:docMk/>
            <pc:sldMk cId="4188389154" sldId="257"/>
            <ac:spMk id="8" creationId="{E693E340-0BF0-F938-66F1-3917CD40AA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2/05/2023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2/05/2023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2/05/2023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2/05/2023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Habitats – Page 1</a:t>
            </a:r>
          </a:p>
        </p:txBody>
      </p:sp>
      <p:sp>
        <p:nvSpPr>
          <p:cNvPr id="8" name="TextBox 7">
            <a:extLst>
              <a:ext uri="{FF2B5EF4-FFF2-40B4-BE49-F238E27FC236}">
                <a16:creationId xmlns:a16="http://schemas.microsoft.com/office/drawing/2014/main" id="{E693E340-0BF0-F938-66F1-3917CD40AAB9}"/>
              </a:ext>
            </a:extLst>
          </p:cNvPr>
          <p:cNvSpPr txBox="1"/>
          <p:nvPr/>
        </p:nvSpPr>
        <p:spPr>
          <a:xfrm>
            <a:off x="160485" y="768663"/>
            <a:ext cx="6507734" cy="954107"/>
          </a:xfrm>
          <a:prstGeom prst="rect">
            <a:avLst/>
          </a:prstGeom>
          <a:noFill/>
        </p:spPr>
        <p:txBody>
          <a:bodyPr wrap="square" rtlCol="0">
            <a:spAutoFit/>
          </a:bodyPr>
          <a:lstStyle/>
          <a:p>
            <a:pPr algn="l"/>
            <a:endParaRPr lang="en-US" sz="1400" dirty="0"/>
          </a:p>
          <a:p>
            <a:pPr algn="l"/>
            <a:r>
              <a:rPr lang="en-US" sz="1400" b="1" dirty="0"/>
              <a:t>In the following passage, underline or highlight all the key-words and information. Then, answer the questions on the back</a:t>
            </a:r>
          </a:p>
          <a:p>
            <a:pPr algn="l"/>
            <a:endParaRPr lang="en-US" sz="1400" dirty="0"/>
          </a:p>
        </p:txBody>
      </p:sp>
      <p:sp>
        <p:nvSpPr>
          <p:cNvPr id="12" name="TextBox 11">
            <a:extLst>
              <a:ext uri="{FF2B5EF4-FFF2-40B4-BE49-F238E27FC236}">
                <a16:creationId xmlns:a16="http://schemas.microsoft.com/office/drawing/2014/main" id="{FF9A4577-6F01-39B3-B607-30DF5A47EBF3}"/>
              </a:ext>
            </a:extLst>
          </p:cNvPr>
          <p:cNvSpPr txBox="1"/>
          <p:nvPr/>
        </p:nvSpPr>
        <p:spPr>
          <a:xfrm>
            <a:off x="3414352" y="4647850"/>
            <a:ext cx="3277669" cy="1815882"/>
          </a:xfrm>
          <a:prstGeom prst="rect">
            <a:avLst/>
          </a:prstGeom>
          <a:noFill/>
        </p:spPr>
        <p:txBody>
          <a:bodyPr wrap="square" rtlCol="0">
            <a:spAutoFit/>
          </a:bodyPr>
          <a:lstStyle/>
          <a:p>
            <a:r>
              <a:rPr lang="en-GB" sz="1400" dirty="0"/>
              <a:t>Kangaroos live in habitats called savannas, which are found in Australia. Savannas are open grassy areas with scattered trees and are usually hot and dry. Kangaroos have adapted to this environment by having strong hind legs, which allow them to hop quickly over long distances in search of food and water. </a:t>
            </a:r>
            <a:endParaRPr lang="en-US" sz="1400" dirty="0"/>
          </a:p>
        </p:txBody>
      </p:sp>
      <p:pic>
        <p:nvPicPr>
          <p:cNvPr id="3" name="Picture 2" descr="Why Do Polar Bears Need Ice to Survive? | Reader's Digest">
            <a:extLst>
              <a:ext uri="{FF2B5EF4-FFF2-40B4-BE49-F238E27FC236}">
                <a16:creationId xmlns:a16="http://schemas.microsoft.com/office/drawing/2014/main" id="{FEC1B2F4-4DB9-94D9-7EF5-3ED26F70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46" y="1929138"/>
            <a:ext cx="3248373" cy="22460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angaroos Facts And Pictures | All Wildlife Photographs">
            <a:extLst>
              <a:ext uri="{FF2B5EF4-FFF2-40B4-BE49-F238E27FC236}">
                <a16:creationId xmlns:a16="http://schemas.microsoft.com/office/drawing/2014/main" id="{31F5C4D2-A21F-E0DD-14E9-C68B5EAB9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81" y="4647850"/>
            <a:ext cx="2818890" cy="21141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A58EC1B-E83A-B9FA-5B76-01EE7C2839A0}"/>
              </a:ext>
            </a:extLst>
          </p:cNvPr>
          <p:cNvSpPr txBox="1"/>
          <p:nvPr/>
        </p:nvSpPr>
        <p:spPr>
          <a:xfrm>
            <a:off x="160485" y="1605608"/>
            <a:ext cx="3268515" cy="2893100"/>
          </a:xfrm>
          <a:prstGeom prst="rect">
            <a:avLst/>
          </a:prstGeom>
          <a:noFill/>
        </p:spPr>
        <p:txBody>
          <a:bodyPr wrap="square">
            <a:spAutoFit/>
          </a:bodyPr>
          <a:lstStyle/>
          <a:p>
            <a:pPr algn="l"/>
            <a:r>
              <a:rPr lang="en-GB" sz="1400" dirty="0"/>
              <a:t>Animals need habitats to live in because it gives them a safe and comfortable home. A habitat is a place where an animal can find food, water, shelter and a good place to raise its young. Animals have adapted to their habitat to survive, for example, a polar bear has thick fur to keep it warm in the cold Arctic, and a cactus has spikes to protect it from predators and to store water in the hot desert. If habitats are destroyed or changed, animals may not be able to find the resources they need to live and their survival can be at risk.</a:t>
            </a:r>
            <a:endParaRPr lang="en-US" sz="1400" dirty="0"/>
          </a:p>
        </p:txBody>
      </p:sp>
      <p:sp>
        <p:nvSpPr>
          <p:cNvPr id="7" name="TextBox 6">
            <a:extLst>
              <a:ext uri="{FF2B5EF4-FFF2-40B4-BE49-F238E27FC236}">
                <a16:creationId xmlns:a16="http://schemas.microsoft.com/office/drawing/2014/main" id="{B7DD9D4B-DF6E-467D-91D9-DD8FDA1FEA1C}"/>
              </a:ext>
            </a:extLst>
          </p:cNvPr>
          <p:cNvSpPr txBox="1"/>
          <p:nvPr/>
        </p:nvSpPr>
        <p:spPr>
          <a:xfrm>
            <a:off x="163232" y="7100257"/>
            <a:ext cx="6531536" cy="2246769"/>
          </a:xfrm>
          <a:prstGeom prst="rect">
            <a:avLst/>
          </a:prstGeom>
          <a:noFill/>
        </p:spPr>
        <p:txBody>
          <a:bodyPr wrap="square" rtlCol="0">
            <a:spAutoFit/>
          </a:bodyPr>
          <a:lstStyle/>
          <a:p>
            <a:r>
              <a:rPr lang="en-GB" sz="1400" dirty="0"/>
              <a:t>Non-living things, like rocks, water, and air, also play an important role in habitats. Rocks provide a place for animals to rest, sunbathe, and hide from predators. Water is essential for all living things, and habitats that have access to water support a greater diversity of plant and animal life. Air provides animals with oxygen to breathe, and weather patterns in a habitat can affect the types of plants and animals that can survive there. Non-living things also influence the geography and structure of a habitat. For example, mountains and valleys can create different microclimates and ecosystems within a larger habitat. Overall, non-living things are an important component of habitats, and the interaction between living and non-living things creates a complex and dynamic ecosystem.</a:t>
            </a:r>
            <a:endParaRPr lang="en-US" sz="1400" dirty="0"/>
          </a:p>
        </p:txBody>
      </p:sp>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Habitats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768663"/>
            <a:ext cx="6478438" cy="8461227"/>
          </a:xfrm>
          <a:prstGeom prst="rect">
            <a:avLst/>
          </a:prstGeom>
          <a:noFill/>
        </p:spPr>
        <p:txBody>
          <a:bodyPr wrap="square" rtlCol="0">
            <a:spAutoFit/>
          </a:bodyPr>
          <a:lstStyle/>
          <a:p>
            <a:pPr algn="l">
              <a:lnSpc>
                <a:spcPct val="150000"/>
              </a:lnSpc>
            </a:pPr>
            <a:r>
              <a:rPr lang="en-US" sz="1400" dirty="0"/>
              <a:t>Why do animals need habitats?</a:t>
            </a:r>
          </a:p>
          <a:p>
            <a:pPr algn="l">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are the four things an animal needs to find in their habitat?</a:t>
            </a:r>
          </a:p>
          <a:p>
            <a:pPr marL="342900" indent="-342900">
              <a:lnSpc>
                <a:spcPct val="150000"/>
              </a:lnSpc>
              <a:buAutoNum type="arabicPeriod"/>
            </a:pPr>
            <a:r>
              <a:rPr lang="en-US" sz="1400" dirty="0"/>
              <a:t>__________________________________________________________</a:t>
            </a:r>
          </a:p>
          <a:p>
            <a:pPr marL="342900" indent="-342900">
              <a:lnSpc>
                <a:spcPct val="150000"/>
              </a:lnSpc>
              <a:buAutoNum type="arabicPeriod"/>
            </a:pPr>
            <a:r>
              <a:rPr lang="en-US" sz="1400" dirty="0"/>
              <a:t>__________________________________________________________</a:t>
            </a:r>
          </a:p>
          <a:p>
            <a:pPr marL="342900" indent="-342900">
              <a:lnSpc>
                <a:spcPct val="150000"/>
              </a:lnSpc>
              <a:buAutoNum type="arabicPeriod"/>
            </a:pPr>
            <a:r>
              <a:rPr lang="en-US" sz="1400" dirty="0"/>
              <a:t>__________________________________________________________</a:t>
            </a:r>
          </a:p>
          <a:p>
            <a:pPr marL="342900" indent="-342900">
              <a:lnSpc>
                <a:spcPct val="150000"/>
              </a:lnSpc>
              <a:buAutoNum type="arabicPeriod"/>
            </a:pPr>
            <a:r>
              <a:rPr lang="en-US" sz="1400" dirty="0"/>
              <a:t>__________________________________________________________</a:t>
            </a:r>
          </a:p>
          <a:p>
            <a:pPr>
              <a:lnSpc>
                <a:spcPct val="150000"/>
              </a:lnSpc>
            </a:pPr>
            <a:endParaRPr lang="en-US" sz="1400" dirty="0"/>
          </a:p>
          <a:p>
            <a:pPr>
              <a:lnSpc>
                <a:spcPct val="150000"/>
              </a:lnSpc>
            </a:pPr>
            <a:r>
              <a:rPr lang="en-US" sz="1400" dirty="0"/>
              <a:t>What happens to animals if their habitats are destroyed or changed?</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GB" sz="1400" dirty="0"/>
              <a:t>What is the habitat of kangaroos called and where is it found</a:t>
            </a:r>
            <a:r>
              <a:rPr lang="en-US" sz="1400" dirty="0"/>
              <a:t>?</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Where do kangaroos get their water from?</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is a group of kangaroos called?</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are some examples of non-living things in habitats?</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How do rocks contribute to habitats?</a:t>
            </a:r>
          </a:p>
          <a:p>
            <a:pPr>
              <a:lnSpc>
                <a:spcPct val="150000"/>
              </a:lnSpc>
            </a:pPr>
            <a:r>
              <a:rPr lang="en-US" sz="1400" dirty="0"/>
              <a:t>______________________________________________________________________</a:t>
            </a:r>
          </a:p>
        </p:txBody>
      </p:sp>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3D2575-A819-4854-B9C2-A1438FAD437A}">
  <ds:schemaRefs>
    <ds:schemaRef ds:uri="http://schemas.microsoft.com/office/2006/documentManagement/types"/>
    <ds:schemaRef ds:uri="http://schemas.microsoft.com/office/2006/metadata/properties"/>
    <ds:schemaRef ds:uri="http://schemas.openxmlformats.org/package/2006/metadata/core-properties"/>
    <ds:schemaRef ds:uri="0c951ba1-d84e-473b-8db8-3836ef03ec08"/>
    <ds:schemaRef ds:uri="http://purl.org/dc/elements/1.1/"/>
    <ds:schemaRef ds:uri="e5872429-2769-4697-beab-80c9ae205fa8"/>
    <ds:schemaRef ds:uri="http://purl.org/dc/dcmitype/"/>
    <ds:schemaRef ds:uri="http://www.w3.org/XML/1998/namespace"/>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3.xml><?xml version="1.0" encoding="utf-8"?>
<ds:datastoreItem xmlns:ds="http://schemas.openxmlformats.org/officeDocument/2006/customXml" ds:itemID="{A43AE4FF-2C32-4D8A-AFDF-AF68F1728C76}"/>
</file>

<file path=docProps/app.xml><?xml version="1.0" encoding="utf-8"?>
<Properties xmlns="http://schemas.openxmlformats.org/officeDocument/2006/extended-properties" xmlns:vt="http://schemas.openxmlformats.org/officeDocument/2006/docPropsVTypes">
  <Template>Office Theme 2013 - 2022</Template>
  <TotalTime>107</TotalTime>
  <Words>431</Words>
  <Application>Microsoft Office PowerPoint</Application>
  <PresentationFormat>A4 Paper (210x297 mm)</PresentationFormat>
  <Paragraphs>33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BEARDS Michael [Southern River College]</cp:lastModifiedBy>
  <cp:revision>6</cp:revision>
  <dcterms:created xsi:type="dcterms:W3CDTF">2023-03-21T11:52:51Z</dcterms:created>
  <dcterms:modified xsi:type="dcterms:W3CDTF">2023-05-02T06:19:02Z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