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1F1EE-EFAE-42DC-9696-3942AD46CA1B}" v="104" dt="2023-05-29T18:12:5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5321F1EE-EFAE-42DC-9696-3942AD46CA1B}"/>
    <pc:docChg chg="undo custSel modSld">
      <pc:chgData name="BEARDS Michael [Southern River College]" userId="f9e3ea26-6dd9-4feb-84ad-f5fc9616dbb4" providerId="ADAL" clId="{5321F1EE-EFAE-42DC-9696-3942AD46CA1B}" dt="2023-05-29T18:13:35.599" v="1261" actId="11"/>
      <pc:docMkLst>
        <pc:docMk/>
      </pc:docMkLst>
      <pc:sldChg chg="addSp delSp modSp mod">
        <pc:chgData name="BEARDS Michael [Southern River College]" userId="f9e3ea26-6dd9-4feb-84ad-f5fc9616dbb4" providerId="ADAL" clId="{5321F1EE-EFAE-42DC-9696-3942AD46CA1B}" dt="2023-05-29T18:05:25.071" v="579" actId="20577"/>
        <pc:sldMkLst>
          <pc:docMk/>
          <pc:sldMk cId="451091035" sldId="256"/>
        </pc:sldMkLst>
        <pc:spChg chg="mod">
          <ac:chgData name="BEARDS Michael [Southern River College]" userId="f9e3ea26-6dd9-4feb-84ad-f5fc9616dbb4" providerId="ADAL" clId="{5321F1EE-EFAE-42DC-9696-3942AD46CA1B}" dt="2023-05-29T18:01:56.552" v="205" actId="404"/>
          <ac:spMkLst>
            <pc:docMk/>
            <pc:sldMk cId="451091035" sldId="256"/>
            <ac:spMk id="4" creationId="{A6CF96EC-D0F4-F8E3-BA32-5FCC966C671D}"/>
          </ac:spMkLst>
        </pc:spChg>
        <pc:spChg chg="mod">
          <ac:chgData name="BEARDS Michael [Southern River College]" userId="f9e3ea26-6dd9-4feb-84ad-f5fc9616dbb4" providerId="ADAL" clId="{5321F1EE-EFAE-42DC-9696-3942AD46CA1B}" dt="2023-05-29T18:01:37.634" v="198" actId="2710"/>
          <ac:spMkLst>
            <pc:docMk/>
            <pc:sldMk cId="451091035" sldId="256"/>
            <ac:spMk id="5" creationId="{9A58EC1B-E83A-B9FA-5B76-01EE7C2839A0}"/>
          </ac:spMkLst>
        </pc:spChg>
        <pc:spChg chg="mod">
          <ac:chgData name="BEARDS Michael [Southern River College]" userId="f9e3ea26-6dd9-4feb-84ad-f5fc9616dbb4" providerId="ADAL" clId="{5321F1EE-EFAE-42DC-9696-3942AD46CA1B}" dt="2023-05-29T18:00:03.367" v="23" actId="20577"/>
          <ac:spMkLst>
            <pc:docMk/>
            <pc:sldMk cId="451091035" sldId="256"/>
            <ac:spMk id="6" creationId="{4CC52741-8621-6AEC-188D-41DA3C3ADF14}"/>
          </ac:spMkLst>
        </pc:spChg>
        <pc:spChg chg="mod">
          <ac:chgData name="BEARDS Michael [Southern River College]" userId="f9e3ea26-6dd9-4feb-84ad-f5fc9616dbb4" providerId="ADAL" clId="{5321F1EE-EFAE-42DC-9696-3942AD46CA1B}" dt="2023-05-29T18:05:25.071" v="579" actId="20577"/>
          <ac:spMkLst>
            <pc:docMk/>
            <pc:sldMk cId="451091035" sldId="256"/>
            <ac:spMk id="7" creationId="{B4422DD0-FA47-E145-47CF-811CFE6ED7AC}"/>
          </ac:spMkLst>
        </pc:spChg>
        <pc:spChg chg="del mod">
          <ac:chgData name="BEARDS Michael [Southern River College]" userId="f9e3ea26-6dd9-4feb-84ad-f5fc9616dbb4" providerId="ADAL" clId="{5321F1EE-EFAE-42DC-9696-3942AD46CA1B}" dt="2023-05-29T18:00:26.248" v="35" actId="478"/>
          <ac:spMkLst>
            <pc:docMk/>
            <pc:sldMk cId="451091035" sldId="256"/>
            <ac:spMk id="12" creationId="{FF9A4577-6F01-39B3-B607-30DF5A47EBF3}"/>
          </ac:spMkLst>
        </pc:spChg>
        <pc:grpChg chg="add del">
          <ac:chgData name="BEARDS Michael [Southern River College]" userId="f9e3ea26-6dd9-4feb-84ad-f5fc9616dbb4" providerId="ADAL" clId="{5321F1EE-EFAE-42DC-9696-3942AD46CA1B}" dt="2023-05-29T18:02:54.328" v="213" actId="478"/>
          <ac:grpSpMkLst>
            <pc:docMk/>
            <pc:sldMk cId="451091035" sldId="256"/>
            <ac:grpSpMk id="13" creationId="{1F311DD4-6371-5D33-56D8-73024F7CFF9E}"/>
          </ac:grpSpMkLst>
        </pc:grpChg>
        <pc:picChg chg="add mod">
          <ac:chgData name="BEARDS Michael [Southern River College]" userId="f9e3ea26-6dd9-4feb-84ad-f5fc9616dbb4" providerId="ADAL" clId="{5321F1EE-EFAE-42DC-9696-3942AD46CA1B}" dt="2023-05-29T18:03:03.691" v="217" actId="14100"/>
          <ac:picMkLst>
            <pc:docMk/>
            <pc:sldMk cId="451091035" sldId="256"/>
            <ac:picMk id="1026" creationId="{4BD6499D-DCCB-4014-6241-0652BA6347A0}"/>
          </ac:picMkLst>
        </pc:picChg>
      </pc:sldChg>
      <pc:sldChg chg="addSp delSp modSp mod">
        <pc:chgData name="BEARDS Michael [Southern River College]" userId="f9e3ea26-6dd9-4feb-84ad-f5fc9616dbb4" providerId="ADAL" clId="{5321F1EE-EFAE-42DC-9696-3942AD46CA1B}" dt="2023-05-29T18:13:35.599" v="1261" actId="11"/>
        <pc:sldMkLst>
          <pc:docMk/>
          <pc:sldMk cId="4188389154" sldId="257"/>
        </pc:sldMkLst>
        <pc:spChg chg="mod">
          <ac:chgData name="BEARDS Michael [Southern River College]" userId="f9e3ea26-6dd9-4feb-84ad-f5fc9616dbb4" providerId="ADAL" clId="{5321F1EE-EFAE-42DC-9696-3942AD46CA1B}" dt="2023-05-29T18:12:58.315" v="1256" actId="1036"/>
          <ac:spMkLst>
            <pc:docMk/>
            <pc:sldMk cId="4188389154" sldId="257"/>
            <ac:spMk id="4" creationId="{A2845E9D-D79B-7527-B71B-CB7FF50E3EE2}"/>
          </ac:spMkLst>
        </pc:spChg>
        <pc:spChg chg="mod">
          <ac:chgData name="BEARDS Michael [Southern River College]" userId="f9e3ea26-6dd9-4feb-84ad-f5fc9616dbb4" providerId="ADAL" clId="{5321F1EE-EFAE-42DC-9696-3942AD46CA1B}" dt="2023-05-29T18:13:35.599" v="1261" actId="11"/>
          <ac:spMkLst>
            <pc:docMk/>
            <pc:sldMk cId="4188389154" sldId="257"/>
            <ac:spMk id="5" creationId="{2BDE2437-335E-B79B-A1E5-4D5FAFBE32B9}"/>
          </ac:spMkLst>
        </pc:spChg>
        <pc:spChg chg="mod">
          <ac:chgData name="BEARDS Michael [Southern River College]" userId="f9e3ea26-6dd9-4feb-84ad-f5fc9616dbb4" providerId="ADAL" clId="{5321F1EE-EFAE-42DC-9696-3942AD46CA1B}" dt="2023-05-29T18:05:56.085" v="585" actId="20577"/>
          <ac:spMkLst>
            <pc:docMk/>
            <pc:sldMk cId="4188389154" sldId="257"/>
            <ac:spMk id="6" creationId="{4CC52741-8621-6AEC-188D-41DA3C3ADF14}"/>
          </ac:spMkLst>
        </pc:spChg>
        <pc:spChg chg="del">
          <ac:chgData name="BEARDS Michael [Southern River College]" userId="f9e3ea26-6dd9-4feb-84ad-f5fc9616dbb4" providerId="ADAL" clId="{5321F1EE-EFAE-42DC-9696-3942AD46CA1B}" dt="2023-05-29T18:09:07.961" v="838" actId="478"/>
          <ac:spMkLst>
            <pc:docMk/>
            <pc:sldMk cId="4188389154" sldId="257"/>
            <ac:spMk id="7" creationId="{49712F68-00C9-B599-A365-C99172C013C5}"/>
          </ac:spMkLst>
        </pc:spChg>
        <pc:spChg chg="mod">
          <ac:chgData name="BEARDS Michael [Southern River College]" userId="f9e3ea26-6dd9-4feb-84ad-f5fc9616dbb4" providerId="ADAL" clId="{5321F1EE-EFAE-42DC-9696-3942AD46CA1B}" dt="2023-05-29T18:12:48.247" v="1208"/>
          <ac:spMkLst>
            <pc:docMk/>
            <pc:sldMk cId="4188389154" sldId="257"/>
            <ac:spMk id="8" creationId="{E693E340-0BF0-F938-66F1-3917CD40AAB9}"/>
          </ac:spMkLst>
        </pc:spChg>
        <pc:graphicFrameChg chg="del">
          <ac:chgData name="BEARDS Michael [Southern River College]" userId="f9e3ea26-6dd9-4feb-84ad-f5fc9616dbb4" providerId="ADAL" clId="{5321F1EE-EFAE-42DC-9696-3942AD46CA1B}" dt="2023-05-29T18:09:10.206" v="839" actId="478"/>
          <ac:graphicFrameMkLst>
            <pc:docMk/>
            <pc:sldMk cId="4188389154" sldId="257"/>
            <ac:graphicFrameMk id="10" creationId="{0BA5F22A-EA47-2E07-2B46-F366B06F476A}"/>
          </ac:graphicFrameMkLst>
        </pc:graphicFrameChg>
        <pc:picChg chg="add mod">
          <ac:chgData name="BEARDS Michael [Southern River College]" userId="f9e3ea26-6dd9-4feb-84ad-f5fc9616dbb4" providerId="ADAL" clId="{5321F1EE-EFAE-42DC-9696-3942AD46CA1B}" dt="2023-05-29T18:12:58.315" v="1256" actId="1036"/>
          <ac:picMkLst>
            <pc:docMk/>
            <pc:sldMk cId="4188389154" sldId="257"/>
            <ac:picMk id="2050" creationId="{E2F309F3-D200-1789-560D-6F9A416E9918}"/>
          </ac:picMkLst>
        </pc:picChg>
        <pc:picChg chg="del mod">
          <ac:chgData name="BEARDS Michael [Southern River College]" userId="f9e3ea26-6dd9-4feb-84ad-f5fc9616dbb4" providerId="ADAL" clId="{5321F1EE-EFAE-42DC-9696-3942AD46CA1B}" dt="2023-05-29T18:07:40.492" v="823" actId="478"/>
          <ac:picMkLst>
            <pc:docMk/>
            <pc:sldMk cId="4188389154" sldId="257"/>
            <ac:picMk id="2056" creationId="{3CD536AE-08A4-1CA1-75C1-5176DFA9F6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30/05/2023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30/05/2023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30/05/2023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30/05/2023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30/05/2023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30/05/2023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30/05/2023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30/05/2023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30/05/2023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 on Rocks,plants,weather,and the worst">
            <a:extLst>
              <a:ext uri="{FF2B5EF4-FFF2-40B4-BE49-F238E27FC236}">
                <a16:creationId xmlns:a16="http://schemas.microsoft.com/office/drawing/2014/main" id="{4BD6499D-DCCB-4014-6241-0652BA634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58" y="4908384"/>
            <a:ext cx="2347735" cy="18787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Linnaean Classification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936912"/>
          </a:xfrm>
          <a:prstGeom prst="rect">
            <a:avLst/>
          </a:prstGeom>
          <a:noFill/>
        </p:spPr>
        <p:txBody>
          <a:bodyPr wrap="square">
            <a:spAutoFit/>
          </a:bodyPr>
          <a:lstStyle/>
          <a:p>
            <a:pPr algn="l"/>
            <a:r>
              <a:rPr lang="en-US" sz="1400" dirty="0"/>
              <a:t>The Linnaeus classification system, also known as the Linnaean system, was developed by a Swedish scientist named Carl Linnaeus in the 18th century. This system is very important because it allows scientists all around the world to identify and classify all kinds of living organisms. Imagine you're in a library filled with thousands of books. The books are organized by categories, so you know where to find the one you need. Just like these books, the Linnaeus system organizes life on Earth into different categories.</a:t>
            </a:r>
          </a:p>
          <a:p>
            <a:pPr algn="l"/>
            <a:endParaRPr lang="en-US" sz="1400" dirty="0"/>
          </a:p>
          <a:p>
            <a:pPr marL="342900" indent="-342900" algn="l">
              <a:lnSpc>
                <a:spcPct val="150000"/>
              </a:lnSpc>
              <a:buAutoNum type="arabicPeriod"/>
            </a:pPr>
            <a:r>
              <a:rPr lang="en-US" sz="1400" dirty="0"/>
              <a:t>Who developed the Linnaeus classification system?</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Why is the Linnaeus classification system important?</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does the Linnaeus system organize?</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4840781"/>
            <a:ext cx="4224281" cy="2031325"/>
          </a:xfrm>
          <a:prstGeom prst="rect">
            <a:avLst/>
          </a:prstGeom>
          <a:noFill/>
        </p:spPr>
        <p:txBody>
          <a:bodyPr wrap="square" rtlCol="0">
            <a:spAutoFit/>
          </a:bodyPr>
          <a:lstStyle/>
          <a:p>
            <a:pPr algn="l"/>
            <a:r>
              <a:rPr lang="en-US" sz="1400" dirty="0"/>
              <a:t>The Linnaean system works by dividing life into several major categories, which we call "taxa". These are: Kingdom, Phylum, Class, Order, Family, Genus, and Species, arranged from broad to specific. For example, a human belongs to the Kingdom Animalia, the Phylum Chordata, the Class Mammalia, the Order Primates, the Family Hominidae, the Genus Homo, and the Species sapiens. This kind of organization helps us understand how closely related different organisms are.</a:t>
            </a:r>
          </a:p>
        </p:txBody>
      </p:sp>
      <p:sp>
        <p:nvSpPr>
          <p:cNvPr id="7" name="TextBox 6">
            <a:extLst>
              <a:ext uri="{FF2B5EF4-FFF2-40B4-BE49-F238E27FC236}">
                <a16:creationId xmlns:a16="http://schemas.microsoft.com/office/drawing/2014/main" id="{B4422DD0-FA47-E145-47CF-811CFE6ED7AC}"/>
              </a:ext>
            </a:extLst>
          </p:cNvPr>
          <p:cNvSpPr txBox="1"/>
          <p:nvPr/>
        </p:nvSpPr>
        <p:spPr>
          <a:xfrm>
            <a:off x="220038" y="6787116"/>
            <a:ext cx="6581355" cy="3075137"/>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are the major categories in the Linnaean system?</a:t>
            </a:r>
            <a:br>
              <a:rPr lang="en-US" sz="1400" dirty="0"/>
            </a:br>
            <a:r>
              <a:rPr lang="en-US" sz="1400" dirty="0"/>
              <a:t>K_______________		P__________	C__________	O__________</a:t>
            </a:r>
            <a:br>
              <a:rPr lang="en-US" sz="1400" dirty="0"/>
            </a:br>
            <a:r>
              <a:rPr lang="en-US" sz="1400" dirty="0"/>
              <a:t>F_______________		G__________	S__________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What species do humans belong to in the Linnaean system?</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What does the organization of these categories help us to understand about different organisms?</a:t>
            </a:r>
            <a:br>
              <a:rPr lang="en-US" sz="1400" dirty="0"/>
            </a:br>
            <a:r>
              <a:rPr lang="en-US" sz="1400" dirty="0"/>
              <a:t>___________________________________________________________________</a:t>
            </a:r>
          </a:p>
        </p:txBody>
      </p:sp>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Linnaean Classification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4906408"/>
          </a:xfrm>
          <a:prstGeom prst="rect">
            <a:avLst/>
          </a:prstGeom>
          <a:noFill/>
        </p:spPr>
        <p:txBody>
          <a:bodyPr wrap="square" rtlCol="0">
            <a:spAutoFit/>
          </a:bodyPr>
          <a:lstStyle/>
          <a:p>
            <a:pPr algn="l"/>
            <a:r>
              <a:rPr lang="en-US" sz="1400" dirty="0"/>
              <a:t>In the Linnaean system, each species is given a unique two-part name, also known as a binomial name. The first part of the name is the Genus, and the second part is the species. For example, the binomial name for humans is Homo sapiens. 'Homo' is the Genus, and 'sapiens' is the species. This system of naming is used worldwide, regardless of the language spoken, which makes communication among scientists easier.</a:t>
            </a:r>
            <a:endParaRPr lang="en-GB" sz="1400" dirty="0"/>
          </a:p>
          <a:p>
            <a:pPr marL="342900" indent="-342900">
              <a:lnSpc>
                <a:spcPct val="150000"/>
              </a:lnSpc>
              <a:buFont typeface="+mj-lt"/>
              <a:buAutoNum type="arabicPeriod" startAt="7"/>
            </a:pPr>
            <a:r>
              <a:rPr lang="en-GB" sz="1400" dirty="0"/>
              <a:t>How many parts does a binomial name have, and what are they?</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is the binomial name for humans?</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is this system of naming used worldwide?</a:t>
            </a:r>
            <a:br>
              <a:rPr lang="en-US" sz="1400" dirty="0"/>
            </a:br>
            <a:r>
              <a:rPr lang="en-US" sz="1400" dirty="0"/>
              <a:t>__________________________________________________________________</a:t>
            </a:r>
          </a:p>
          <a:p>
            <a:pPr marL="342900" indent="-342900">
              <a:buFont typeface="+mj-lt"/>
              <a:buAutoNum type="arabicPeriod" startAt="7"/>
            </a:pPr>
            <a:endParaRPr lang="en-US" sz="1400" dirty="0"/>
          </a:p>
          <a:p>
            <a:pPr marL="342900" indent="-342900">
              <a:lnSpc>
                <a:spcPct val="150000"/>
              </a:lnSpc>
              <a:buFont typeface="+mj-lt"/>
              <a:buAutoNum type="arabicPeriod" startAt="7"/>
            </a:pPr>
            <a:r>
              <a:rPr lang="en-US" sz="1400" dirty="0"/>
              <a:t>Dogs have the genus “</a:t>
            </a:r>
            <a:r>
              <a:rPr lang="en-US" sz="1400" dirty="0" err="1"/>
              <a:t>canis</a:t>
            </a:r>
            <a:r>
              <a:rPr lang="en-US" sz="1400" dirty="0"/>
              <a:t>” and species “lupus”. What would their binomial name be?</a:t>
            </a:r>
            <a:br>
              <a:rPr lang="en-US" sz="1400" dirty="0"/>
            </a:br>
            <a:r>
              <a:rPr lang="en-US" sz="1400" dirty="0"/>
              <a:t>__________________________________________________________________</a:t>
            </a:r>
          </a:p>
        </p:txBody>
      </p:sp>
      <p:sp>
        <p:nvSpPr>
          <p:cNvPr id="4" name="TextBox 3">
            <a:extLst>
              <a:ext uri="{FF2B5EF4-FFF2-40B4-BE49-F238E27FC236}">
                <a16:creationId xmlns:a16="http://schemas.microsoft.com/office/drawing/2014/main" id="{A2845E9D-D79B-7527-B71B-CB7FF50E3EE2}"/>
              </a:ext>
            </a:extLst>
          </p:cNvPr>
          <p:cNvSpPr txBox="1"/>
          <p:nvPr/>
        </p:nvSpPr>
        <p:spPr>
          <a:xfrm>
            <a:off x="2208611" y="5781023"/>
            <a:ext cx="4459608" cy="2031325"/>
          </a:xfrm>
          <a:prstGeom prst="rect">
            <a:avLst/>
          </a:prstGeom>
          <a:noFill/>
        </p:spPr>
        <p:txBody>
          <a:bodyPr wrap="square" rtlCol="0">
            <a:spAutoFit/>
          </a:bodyPr>
          <a:lstStyle/>
          <a:p>
            <a:pPr algn="l"/>
            <a:r>
              <a:rPr lang="en-US" sz="1400" dirty="0"/>
              <a:t>Although the Linnaean system has been very helpful for hundreds of years, scientists now use a more modern system called Phylogenetic systematics, or cladistics. This new system also uses the categories of the Linnaean system but adds more categories based on the evolutionary relationships among organisms. However, the basic ideas of the Linnaean system are still used today, helping us understand the incredible diversity of life on our planet.</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929885"/>
            <a:ext cx="6478438" cy="1567032"/>
          </a:xfrm>
          <a:prstGeom prst="rect">
            <a:avLst/>
          </a:prstGeom>
          <a:noFill/>
        </p:spPr>
        <p:txBody>
          <a:bodyPr wrap="square" rtlCol="0">
            <a:spAutoFit/>
          </a:bodyPr>
          <a:lstStyle/>
          <a:p>
            <a:pPr marL="342900" indent="-342900">
              <a:lnSpc>
                <a:spcPct val="150000"/>
              </a:lnSpc>
              <a:buFont typeface="+mj-lt"/>
              <a:buAutoNum type="arabicPeriod" startAt="11"/>
            </a:pPr>
            <a:r>
              <a:rPr lang="en-GB" sz="1400" dirty="0"/>
              <a:t>What is the more modern system that scientists use today?</a:t>
            </a:r>
            <a:br>
              <a:rPr lang="en-GB" sz="1400" dirty="0"/>
            </a:br>
            <a:r>
              <a:rPr lang="en-US" sz="1400" dirty="0"/>
              <a:t>__________________________________________________________________</a:t>
            </a:r>
          </a:p>
          <a:p>
            <a:pPr marL="342900" indent="-342900" algn="l">
              <a:buFont typeface="+mj-lt"/>
              <a:buAutoNum type="arabicPeriod" startAt="11"/>
            </a:pPr>
            <a:endParaRPr lang="en-GB" sz="1400" dirty="0"/>
          </a:p>
          <a:p>
            <a:pPr marL="342900" indent="-342900" algn="l">
              <a:lnSpc>
                <a:spcPct val="150000"/>
              </a:lnSpc>
              <a:buFont typeface="+mj-lt"/>
              <a:buAutoNum type="arabicPeriod" startAt="11"/>
            </a:pPr>
            <a:r>
              <a:rPr lang="en-GB" sz="1400" dirty="0"/>
              <a:t>Why are the basic ideas of the Linnaean system still important?</a:t>
            </a:r>
            <a:br>
              <a:rPr lang="en-GB" sz="1400" dirty="0"/>
            </a:br>
            <a:r>
              <a:rPr lang="en-US" sz="1400" dirty="0"/>
              <a:t>__________________________________________________________________</a:t>
            </a:r>
            <a:endParaRPr lang="en-GB" sz="1400" dirty="0"/>
          </a:p>
        </p:txBody>
      </p:sp>
      <p:pic>
        <p:nvPicPr>
          <p:cNvPr id="2050" name="Picture 2" descr="2.1 Reading Trees - Digital Atlas of Ancient Life">
            <a:extLst>
              <a:ext uri="{FF2B5EF4-FFF2-40B4-BE49-F238E27FC236}">
                <a16:creationId xmlns:a16="http://schemas.microsoft.com/office/drawing/2014/main" id="{E2F309F3-D200-1789-560D-6F9A416E9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13" y="5781023"/>
            <a:ext cx="1707166" cy="207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schemas.microsoft.com/office/2006/metadata/properties"/>
    <ds:schemaRef ds:uri="http://purl.org/dc/dcmitype/"/>
    <ds:schemaRef ds:uri="http://purl.org/dc/terms/"/>
    <ds:schemaRef ds:uri="http://schemas.microsoft.com/office/infopath/2007/PartnerControls"/>
    <ds:schemaRef ds:uri="e5872429-2769-4697-beab-80c9ae205fa8"/>
    <ds:schemaRef ds:uri="http://schemas.microsoft.com/office/2006/documentManagement/types"/>
    <ds:schemaRef ds:uri="http://schemas.openxmlformats.org/package/2006/metadata/core-properties"/>
    <ds:schemaRef ds:uri="0c951ba1-d84e-473b-8db8-3836ef03ec08"/>
    <ds:schemaRef ds:uri="http://www.w3.org/XML/1998/namespace"/>
    <ds:schemaRef ds:uri="http://purl.org/dc/elements/1.1/"/>
  </ds:schemaRefs>
</ds:datastoreItem>
</file>

<file path=customXml/itemProps3.xml><?xml version="1.0" encoding="utf-8"?>
<ds:datastoreItem xmlns:ds="http://schemas.openxmlformats.org/officeDocument/2006/customXml" ds:itemID="{9B685C5E-47A6-49C2-90DB-7663DAA2DB9A}"/>
</file>

<file path=docProps/app.xml><?xml version="1.0" encoding="utf-8"?>
<Properties xmlns="http://schemas.openxmlformats.org/officeDocument/2006/extended-properties" xmlns:vt="http://schemas.openxmlformats.org/officeDocument/2006/docPropsVTypes">
  <Template>Office Theme 2013 - 2022</Template>
  <TotalTime>256</TotalTime>
  <Words>533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14</cp:revision>
  <dcterms:created xsi:type="dcterms:W3CDTF">2023-03-21T11:52:51Z</dcterms:created>
  <dcterms:modified xsi:type="dcterms:W3CDTF">2023-05-29T18:13:40Z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