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09F9A-3A3F-48F8-9A7F-0F37B46C1CCB}" v="39" dt="2023-05-08T23:59:23.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p:scale>
          <a:sx n="80" d="100"/>
          <a:sy n="80" d="100"/>
        </p:scale>
        <p:origin x="-65" y="-13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BEARDS" userId="f9e3ea26-6dd9-4feb-84ad-f5fc9616dbb4" providerId="ADAL" clId="{04F09F9A-3A3F-48F8-9A7F-0F37B46C1CCB}"/>
    <pc:docChg chg="undo custSel modSld">
      <pc:chgData name="Michael BEARDS" userId="f9e3ea26-6dd9-4feb-84ad-f5fc9616dbb4" providerId="ADAL" clId="{04F09F9A-3A3F-48F8-9A7F-0F37B46C1CCB}" dt="2023-05-09T00:03:38.466" v="449" actId="20577"/>
      <pc:docMkLst>
        <pc:docMk/>
      </pc:docMkLst>
      <pc:sldChg chg="addSp delSp modSp mod">
        <pc:chgData name="Michael BEARDS" userId="f9e3ea26-6dd9-4feb-84ad-f5fc9616dbb4" providerId="ADAL" clId="{04F09F9A-3A3F-48F8-9A7F-0F37B46C1CCB}" dt="2023-05-08T23:59:33.602" v="104" actId="20577"/>
        <pc:sldMkLst>
          <pc:docMk/>
          <pc:sldMk cId="451091035" sldId="256"/>
        </pc:sldMkLst>
        <pc:spChg chg="add del">
          <ac:chgData name="Michael BEARDS" userId="f9e3ea26-6dd9-4feb-84ad-f5fc9616dbb4" providerId="ADAL" clId="{04F09F9A-3A3F-48F8-9A7F-0F37B46C1CCB}" dt="2023-05-08T23:56:17.709" v="38" actId="478"/>
          <ac:spMkLst>
            <pc:docMk/>
            <pc:sldMk cId="451091035" sldId="256"/>
            <ac:spMk id="3" creationId="{0AE616AE-FA01-64B4-2808-3D68F5647C9C}"/>
          </ac:spMkLst>
        </pc:spChg>
        <pc:spChg chg="mod">
          <ac:chgData name="Michael BEARDS" userId="f9e3ea26-6dd9-4feb-84ad-f5fc9616dbb4" providerId="ADAL" clId="{04F09F9A-3A3F-48F8-9A7F-0F37B46C1CCB}" dt="2023-05-08T23:55:17.079" v="28" actId="404"/>
          <ac:spMkLst>
            <pc:docMk/>
            <pc:sldMk cId="451091035" sldId="256"/>
            <ac:spMk id="4" creationId="{A6CF96EC-D0F4-F8E3-BA32-5FCC966C671D}"/>
          </ac:spMkLst>
        </pc:spChg>
        <pc:spChg chg="mod">
          <ac:chgData name="Michael BEARDS" userId="f9e3ea26-6dd9-4feb-84ad-f5fc9616dbb4" providerId="ADAL" clId="{04F09F9A-3A3F-48F8-9A7F-0F37B46C1CCB}" dt="2023-05-08T23:54:30.551" v="19" actId="14100"/>
          <ac:spMkLst>
            <pc:docMk/>
            <pc:sldMk cId="451091035" sldId="256"/>
            <ac:spMk id="5" creationId="{9A58EC1B-E83A-B9FA-5B76-01EE7C2839A0}"/>
          </ac:spMkLst>
        </pc:spChg>
        <pc:spChg chg="mod">
          <ac:chgData name="Michael BEARDS" userId="f9e3ea26-6dd9-4feb-84ad-f5fc9616dbb4" providerId="ADAL" clId="{04F09F9A-3A3F-48F8-9A7F-0F37B46C1CCB}" dt="2023-05-08T23:59:33.602" v="104" actId="20577"/>
          <ac:spMkLst>
            <pc:docMk/>
            <pc:sldMk cId="451091035" sldId="256"/>
            <ac:spMk id="6" creationId="{4CC52741-8621-6AEC-188D-41DA3C3ADF14}"/>
          </ac:spMkLst>
        </pc:spChg>
        <pc:spChg chg="del mod">
          <ac:chgData name="Michael BEARDS" userId="f9e3ea26-6dd9-4feb-84ad-f5fc9616dbb4" providerId="ADAL" clId="{04F09F9A-3A3F-48F8-9A7F-0F37B46C1CCB}" dt="2023-05-08T23:56:26.776" v="46"/>
          <ac:spMkLst>
            <pc:docMk/>
            <pc:sldMk cId="451091035" sldId="256"/>
            <ac:spMk id="7" creationId="{B7DD9D4B-DF6E-467D-91D9-DD8FDA1FEA1C}"/>
          </ac:spMkLst>
        </pc:spChg>
        <pc:spChg chg="add del mod">
          <ac:chgData name="Michael BEARDS" userId="f9e3ea26-6dd9-4feb-84ad-f5fc9616dbb4" providerId="ADAL" clId="{04F09F9A-3A3F-48F8-9A7F-0F37B46C1CCB}" dt="2023-05-08T23:56:10.640" v="35"/>
          <ac:spMkLst>
            <pc:docMk/>
            <pc:sldMk cId="451091035" sldId="256"/>
            <ac:spMk id="9" creationId="{D1BEB4F1-101A-580F-E3F3-997DA3CC0444}"/>
          </ac:spMkLst>
        </pc:spChg>
        <pc:spChg chg="add del">
          <ac:chgData name="Michael BEARDS" userId="f9e3ea26-6dd9-4feb-84ad-f5fc9616dbb4" providerId="ADAL" clId="{04F09F9A-3A3F-48F8-9A7F-0F37B46C1CCB}" dt="2023-05-08T23:56:21.889" v="40"/>
          <ac:spMkLst>
            <pc:docMk/>
            <pc:sldMk cId="451091035" sldId="256"/>
            <ac:spMk id="10" creationId="{6BD84B0B-DD08-B320-4B07-D24CA0F52A74}"/>
          </ac:spMkLst>
        </pc:spChg>
        <pc:spChg chg="add mod">
          <ac:chgData name="Michael BEARDS" userId="f9e3ea26-6dd9-4feb-84ad-f5fc9616dbb4" providerId="ADAL" clId="{04F09F9A-3A3F-48F8-9A7F-0F37B46C1CCB}" dt="2023-05-08T23:58:08.317" v="65" actId="1076"/>
          <ac:spMkLst>
            <pc:docMk/>
            <pc:sldMk cId="451091035" sldId="256"/>
            <ac:spMk id="11" creationId="{3028A067-CFB6-03C8-9FE0-ED42BB7E8CE0}"/>
          </ac:spMkLst>
        </pc:spChg>
        <pc:spChg chg="mod">
          <ac:chgData name="Michael BEARDS" userId="f9e3ea26-6dd9-4feb-84ad-f5fc9616dbb4" providerId="ADAL" clId="{04F09F9A-3A3F-48F8-9A7F-0F37B46C1CCB}" dt="2023-05-08T23:54:48.056" v="22" actId="14100"/>
          <ac:spMkLst>
            <pc:docMk/>
            <pc:sldMk cId="451091035" sldId="256"/>
            <ac:spMk id="12" creationId="{FF9A4577-6F01-39B3-B607-30DF5A47EBF3}"/>
          </ac:spMkLst>
        </pc:spChg>
        <pc:spChg chg="add mod">
          <ac:chgData name="Michael BEARDS" userId="f9e3ea26-6dd9-4feb-84ad-f5fc9616dbb4" providerId="ADAL" clId="{04F09F9A-3A3F-48F8-9A7F-0F37B46C1CCB}" dt="2023-05-08T23:58:22.337" v="69" actId="1076"/>
          <ac:spMkLst>
            <pc:docMk/>
            <pc:sldMk cId="451091035" sldId="256"/>
            <ac:spMk id="14" creationId="{06B40609-CDB0-81CD-B663-76FAC2A51798}"/>
          </ac:spMkLst>
        </pc:spChg>
        <pc:picChg chg="del">
          <ac:chgData name="Michael BEARDS" userId="f9e3ea26-6dd9-4feb-84ad-f5fc9616dbb4" providerId="ADAL" clId="{04F09F9A-3A3F-48F8-9A7F-0F37B46C1CCB}" dt="2023-05-08T23:53:21.290" v="9" actId="478"/>
          <ac:picMkLst>
            <pc:docMk/>
            <pc:sldMk cId="451091035" sldId="256"/>
            <ac:picMk id="2" creationId="{914ACA82-6F03-9CE3-F2FC-19798C66255F}"/>
          </ac:picMkLst>
        </pc:picChg>
        <pc:picChg chg="add del mod">
          <ac:chgData name="Michael BEARDS" userId="f9e3ea26-6dd9-4feb-84ad-f5fc9616dbb4" providerId="ADAL" clId="{04F09F9A-3A3F-48F8-9A7F-0F37B46C1CCB}" dt="2023-05-08T23:54:02.416" v="13" actId="478"/>
          <ac:picMkLst>
            <pc:docMk/>
            <pc:sldMk cId="451091035" sldId="256"/>
            <ac:picMk id="1026" creationId="{EC8CFF98-06BF-2A53-9A9E-5A0E70A581B3}"/>
          </ac:picMkLst>
        </pc:picChg>
        <pc:picChg chg="add mod">
          <ac:chgData name="Michael BEARDS" userId="f9e3ea26-6dd9-4feb-84ad-f5fc9616dbb4" providerId="ADAL" clId="{04F09F9A-3A3F-48F8-9A7F-0F37B46C1CCB}" dt="2023-05-08T23:54:53.433" v="23" actId="1076"/>
          <ac:picMkLst>
            <pc:docMk/>
            <pc:sldMk cId="451091035" sldId="256"/>
            <ac:picMk id="1028" creationId="{A17ECDB6-82C3-B8F2-5A8A-6721360B04BC}"/>
          </ac:picMkLst>
        </pc:picChg>
        <pc:picChg chg="del">
          <ac:chgData name="Michael BEARDS" userId="f9e3ea26-6dd9-4feb-84ad-f5fc9616dbb4" providerId="ADAL" clId="{04F09F9A-3A3F-48F8-9A7F-0F37B46C1CCB}" dt="2023-05-08T23:54:58.514" v="24" actId="478"/>
          <ac:picMkLst>
            <pc:docMk/>
            <pc:sldMk cId="451091035" sldId="256"/>
            <ac:picMk id="1030" creationId="{EB083B4F-4D80-B919-3986-610C0406AA54}"/>
          </ac:picMkLst>
        </pc:picChg>
        <pc:picChg chg="add del mod">
          <ac:chgData name="Michael BEARDS" userId="f9e3ea26-6dd9-4feb-84ad-f5fc9616dbb4" providerId="ADAL" clId="{04F09F9A-3A3F-48F8-9A7F-0F37B46C1CCB}" dt="2023-05-08T23:59:05.209" v="74" actId="478"/>
          <ac:picMkLst>
            <pc:docMk/>
            <pc:sldMk cId="451091035" sldId="256"/>
            <ac:picMk id="1034" creationId="{A3DE5AC6-9C98-62FC-2D1A-34BD87B2E007}"/>
          </ac:picMkLst>
        </pc:picChg>
        <pc:picChg chg="add mod">
          <ac:chgData name="Michael BEARDS" userId="f9e3ea26-6dd9-4feb-84ad-f5fc9616dbb4" providerId="ADAL" clId="{04F09F9A-3A3F-48F8-9A7F-0F37B46C1CCB}" dt="2023-05-08T23:59:23.563" v="80" actId="1076"/>
          <ac:picMkLst>
            <pc:docMk/>
            <pc:sldMk cId="451091035" sldId="256"/>
            <ac:picMk id="1036" creationId="{9E069513-40A8-BDD1-B7B9-91AB3CB14920}"/>
          </ac:picMkLst>
        </pc:picChg>
        <pc:picChg chg="del">
          <ac:chgData name="Michael BEARDS" userId="f9e3ea26-6dd9-4feb-84ad-f5fc9616dbb4" providerId="ADAL" clId="{04F09F9A-3A3F-48F8-9A7F-0F37B46C1CCB}" dt="2023-05-08T23:53:07.885" v="5" actId="478"/>
          <ac:picMkLst>
            <pc:docMk/>
            <pc:sldMk cId="451091035" sldId="256"/>
            <ac:picMk id="1038" creationId="{0A8319D4-A311-DC89-1DB4-FD4E137CA72F}"/>
          </ac:picMkLst>
        </pc:picChg>
        <pc:picChg chg="del">
          <ac:chgData name="Michael BEARDS" userId="f9e3ea26-6dd9-4feb-84ad-f5fc9616dbb4" providerId="ADAL" clId="{04F09F9A-3A3F-48F8-9A7F-0F37B46C1CCB}" dt="2023-05-08T23:55:37.014" v="29" actId="478"/>
          <ac:picMkLst>
            <pc:docMk/>
            <pc:sldMk cId="451091035" sldId="256"/>
            <ac:picMk id="1046" creationId="{DABE7698-F8E8-1687-9FEA-D29E89226401}"/>
          </ac:picMkLst>
        </pc:picChg>
      </pc:sldChg>
      <pc:sldChg chg="modSp mod">
        <pc:chgData name="Michael BEARDS" userId="f9e3ea26-6dd9-4feb-84ad-f5fc9616dbb4" providerId="ADAL" clId="{04F09F9A-3A3F-48F8-9A7F-0F37B46C1CCB}" dt="2023-05-09T00:03:38.466" v="449" actId="20577"/>
        <pc:sldMkLst>
          <pc:docMk/>
          <pc:sldMk cId="4188389154" sldId="257"/>
        </pc:sldMkLst>
        <pc:spChg chg="mod">
          <ac:chgData name="Michael BEARDS" userId="f9e3ea26-6dd9-4feb-84ad-f5fc9616dbb4" providerId="ADAL" clId="{04F09F9A-3A3F-48F8-9A7F-0F37B46C1CCB}" dt="2023-05-08T23:59:42.531" v="106" actId="20577"/>
          <ac:spMkLst>
            <pc:docMk/>
            <pc:sldMk cId="4188389154" sldId="257"/>
            <ac:spMk id="6" creationId="{4CC52741-8621-6AEC-188D-41DA3C3ADF14}"/>
          </ac:spMkLst>
        </pc:spChg>
        <pc:spChg chg="mod">
          <ac:chgData name="Michael BEARDS" userId="f9e3ea26-6dd9-4feb-84ad-f5fc9616dbb4" providerId="ADAL" clId="{04F09F9A-3A3F-48F8-9A7F-0F37B46C1CCB}" dt="2023-05-09T00:03:38.466" v="449" actId="20577"/>
          <ac:spMkLst>
            <pc:docMk/>
            <pc:sldMk cId="4188389154" sldId="257"/>
            <ac:spMk id="8" creationId="{E693E340-0BF0-F938-66F1-3917CD40AA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9/05/2023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9/05/2023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9/05/2023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9/05/2023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9/05/2023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9/05/2023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9/05/2023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9/05/2023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9/05/2023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9/05/2023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9/05/2023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9/05/2023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Producers and Consumers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60485" y="768663"/>
            <a:ext cx="6507734" cy="1015663"/>
          </a:xfrm>
          <a:prstGeom prst="rect">
            <a:avLst/>
          </a:prstGeom>
          <a:noFill/>
        </p:spPr>
        <p:txBody>
          <a:bodyPr wrap="square" rtlCol="0">
            <a:spAutoFit/>
          </a:bodyPr>
          <a:lstStyle/>
          <a:p>
            <a:pPr algn="l"/>
            <a:endParaRPr lang="en-US" sz="1100" dirty="0"/>
          </a:p>
          <a:p>
            <a:pPr algn="l"/>
            <a:r>
              <a:rPr lang="en-US" sz="1600" b="1" dirty="0"/>
              <a:t>In the following passage, underline or highlight all the key-words and information. Then, answer the questions on the back</a:t>
            </a:r>
          </a:p>
          <a:p>
            <a:pPr algn="l"/>
            <a:endParaRPr lang="en-US" sz="1600" dirty="0"/>
          </a:p>
        </p:txBody>
      </p:sp>
      <p:sp>
        <p:nvSpPr>
          <p:cNvPr id="12" name="TextBox 11">
            <a:extLst>
              <a:ext uri="{FF2B5EF4-FFF2-40B4-BE49-F238E27FC236}">
                <a16:creationId xmlns:a16="http://schemas.microsoft.com/office/drawing/2014/main" id="{FF9A4577-6F01-39B3-B607-30DF5A47EBF3}"/>
              </a:ext>
            </a:extLst>
          </p:cNvPr>
          <p:cNvSpPr txBox="1"/>
          <p:nvPr/>
        </p:nvSpPr>
        <p:spPr>
          <a:xfrm>
            <a:off x="160484" y="3197041"/>
            <a:ext cx="3920197" cy="2308324"/>
          </a:xfrm>
          <a:prstGeom prst="rect">
            <a:avLst/>
          </a:prstGeom>
          <a:noFill/>
        </p:spPr>
        <p:txBody>
          <a:bodyPr wrap="square" rtlCol="0">
            <a:spAutoFit/>
          </a:bodyPr>
          <a:lstStyle/>
          <a:p>
            <a:r>
              <a:rPr lang="en-GB" sz="1600" dirty="0"/>
              <a:t>Producers are the foundation of any food chain or food web. They are at the base of the food chain because they are the only organisms that can make their own food. When a consumer eats a producer, it is called a primary consumer. When a consumer eats a primary consumer, it is called a secondary consumer, and so on. This is how energy moves through the ecosystem.</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1605608"/>
            <a:ext cx="6507733" cy="2062103"/>
          </a:xfrm>
          <a:prstGeom prst="rect">
            <a:avLst/>
          </a:prstGeom>
          <a:noFill/>
        </p:spPr>
        <p:txBody>
          <a:bodyPr wrap="square">
            <a:spAutoFit/>
          </a:bodyPr>
          <a:lstStyle/>
          <a:p>
            <a:pPr algn="l"/>
            <a:r>
              <a:rPr lang="en-GB" sz="1600" dirty="0"/>
              <a:t>Producers and consumers are two important groups in any ecosystem. Producers are living things that make their own food using sunlight, water, and nutrients from the soil. They are usually plants or algae. Consumers, on the other hand, cannot make their own food, so they need to get their energy by eating other living things. Consumers can be animals, fungi, or bacteria.</a:t>
            </a:r>
          </a:p>
          <a:p>
            <a:br>
              <a:rPr lang="en-GB" sz="1600" dirty="0"/>
            </a:br>
            <a:endParaRPr lang="en-US" sz="1600" dirty="0"/>
          </a:p>
        </p:txBody>
      </p:sp>
      <p:sp>
        <p:nvSpPr>
          <p:cNvPr id="4" name="TextBox 3">
            <a:extLst>
              <a:ext uri="{FF2B5EF4-FFF2-40B4-BE49-F238E27FC236}">
                <a16:creationId xmlns:a16="http://schemas.microsoft.com/office/drawing/2014/main" id="{A6CF96EC-D0F4-F8E3-BA32-5FCC966C671D}"/>
              </a:ext>
            </a:extLst>
          </p:cNvPr>
          <p:cNvSpPr txBox="1"/>
          <p:nvPr/>
        </p:nvSpPr>
        <p:spPr>
          <a:xfrm>
            <a:off x="160484" y="5492187"/>
            <a:ext cx="6507734" cy="1877437"/>
          </a:xfrm>
          <a:prstGeom prst="rect">
            <a:avLst/>
          </a:prstGeom>
          <a:noFill/>
        </p:spPr>
        <p:txBody>
          <a:bodyPr wrap="square" rtlCol="0">
            <a:spAutoFit/>
          </a:bodyPr>
          <a:lstStyle/>
          <a:p>
            <a:pPr algn="l"/>
            <a:r>
              <a:rPr lang="en-GB" sz="1600" dirty="0"/>
              <a:t>Consumers can be divided into different groups based on what they eat. Herbivores are animals that eat only plants, while carnivores are animals that eat only other animals. Omnivores are animals that eat both plants and animals. Decomposers are another type of consumer. They break down dead plants and animals into nutrients that can be used by producers.</a:t>
            </a:r>
          </a:p>
          <a:p>
            <a:br>
              <a:rPr lang="en-GB" sz="1600" dirty="0"/>
            </a:br>
            <a:endParaRPr lang="en-AU" sz="1600" dirty="0"/>
          </a:p>
        </p:txBody>
      </p:sp>
      <p:pic>
        <p:nvPicPr>
          <p:cNvPr id="1028" name="Picture 4" descr="Algae Control and Removal in Columbus, OH | MH Aquatics">
            <a:extLst>
              <a:ext uri="{FF2B5EF4-FFF2-40B4-BE49-F238E27FC236}">
                <a16:creationId xmlns:a16="http://schemas.microsoft.com/office/drawing/2014/main" id="{A17ECDB6-82C3-B8F2-5A8A-6721360B0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681" y="3229542"/>
            <a:ext cx="2568203" cy="192344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
            <a:extLst>
              <a:ext uri="{FF2B5EF4-FFF2-40B4-BE49-F238E27FC236}">
                <a16:creationId xmlns:a16="http://schemas.microsoft.com/office/drawing/2014/main" id="{3028A067-CFB6-03C8-9FE0-ED42BB7E8CE0}"/>
              </a:ext>
            </a:extLst>
          </p:cNvPr>
          <p:cNvSpPr>
            <a:spLocks noChangeArrowheads="1"/>
          </p:cNvSpPr>
          <p:nvPr/>
        </p:nvSpPr>
        <p:spPr bwMode="auto">
          <a:xfrm>
            <a:off x="160485" y="9054499"/>
            <a:ext cx="650773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In conclusion, producers and consumers are two important groups in any ecosystem. Understanding producers and consumers is essential for understanding how ecosystems work.</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600" dirty="0"/>
            </a:br>
            <a:endParaRPr lang="en-US" altLang="en-US" sz="1600" dirty="0"/>
          </a:p>
        </p:txBody>
      </p:sp>
      <p:sp>
        <p:nvSpPr>
          <p:cNvPr id="14" name="TextBox 13">
            <a:extLst>
              <a:ext uri="{FF2B5EF4-FFF2-40B4-BE49-F238E27FC236}">
                <a16:creationId xmlns:a16="http://schemas.microsoft.com/office/drawing/2014/main" id="{06B40609-CDB0-81CD-B663-76FAC2A51798}"/>
              </a:ext>
            </a:extLst>
          </p:cNvPr>
          <p:cNvSpPr txBox="1"/>
          <p:nvPr/>
        </p:nvSpPr>
        <p:spPr>
          <a:xfrm>
            <a:off x="2598070" y="6918080"/>
            <a:ext cx="4099446" cy="2062103"/>
          </a:xfrm>
          <a:prstGeom prst="rect">
            <a:avLst/>
          </a:prstGeom>
          <a:noFill/>
        </p:spPr>
        <p:txBody>
          <a:bodyPr wrap="square">
            <a:spAutoFit/>
          </a:bodyPr>
          <a:lstStyle/>
          <a:p>
            <a:pPr algn="l"/>
            <a:r>
              <a:rPr lang="en-GB" sz="1600" dirty="0"/>
              <a:t>Producers and consumers are important to each other. Producers provide food and oxygen for consumers, while consumers help producers by spreading their seeds or pollinating their flowers. Without producers, there would be no food for consumers, and without consumers, producers would not be able to spread and grow.</a:t>
            </a:r>
          </a:p>
        </p:txBody>
      </p:sp>
      <p:pic>
        <p:nvPicPr>
          <p:cNvPr id="1036" name="Picture 12" descr="Bee On Flower Pictures, Photos, and Images for Facebook, Tumblr ...">
            <a:extLst>
              <a:ext uri="{FF2B5EF4-FFF2-40B4-BE49-F238E27FC236}">
                <a16:creationId xmlns:a16="http://schemas.microsoft.com/office/drawing/2014/main" id="{9E069513-40A8-BDD1-B7B9-91AB3CB14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11" y="7005085"/>
            <a:ext cx="2361359" cy="188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Producers and Consumers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8784392"/>
          </a:xfrm>
          <a:prstGeom prst="rect">
            <a:avLst/>
          </a:prstGeom>
          <a:noFill/>
        </p:spPr>
        <p:txBody>
          <a:bodyPr wrap="square" rtlCol="0">
            <a:spAutoFit/>
          </a:bodyPr>
          <a:lstStyle/>
          <a:p>
            <a:pPr algn="l">
              <a:lnSpc>
                <a:spcPct val="150000"/>
              </a:lnSpc>
            </a:pPr>
            <a:r>
              <a:rPr lang="en-US" sz="1400" dirty="0"/>
              <a:t>What are producers?</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three things producers can get their energy from?</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a:lnSpc>
                <a:spcPct val="150000"/>
              </a:lnSpc>
            </a:pPr>
            <a:endParaRPr lang="en-US" sz="1400" dirty="0"/>
          </a:p>
          <a:p>
            <a:pPr>
              <a:lnSpc>
                <a:spcPct val="150000"/>
              </a:lnSpc>
            </a:pPr>
            <a:r>
              <a:rPr lang="en-US" sz="1400" dirty="0"/>
              <a:t>What is a consumer?</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GB" sz="1400" dirty="0"/>
              <a:t>How does energy move around the ecosystem</a:t>
            </a:r>
            <a:r>
              <a:rPr lang="en-US" sz="1400" dirty="0"/>
              <a:t>?</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the three types of consumers?</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marL="342900" indent="-342900">
              <a:lnSpc>
                <a:spcPct val="150000"/>
              </a:lnSpc>
              <a:buAutoNum type="arabicPeriod"/>
            </a:pPr>
            <a:r>
              <a:rPr lang="en-US" sz="1400" dirty="0"/>
              <a:t>__________________________________________________________</a:t>
            </a:r>
          </a:p>
          <a:p>
            <a:pPr>
              <a:lnSpc>
                <a:spcPct val="150000"/>
              </a:lnSpc>
            </a:pPr>
            <a:endParaRPr lang="en-US" sz="1400" dirty="0"/>
          </a:p>
          <a:p>
            <a:pPr>
              <a:lnSpc>
                <a:spcPct val="150000"/>
              </a:lnSpc>
            </a:pPr>
            <a:r>
              <a:rPr lang="en-US" sz="1400" dirty="0"/>
              <a:t>What do decomposers do? ______________________________________________________________________</a:t>
            </a:r>
          </a:p>
          <a:p>
            <a:pPr>
              <a:lnSpc>
                <a:spcPct val="150000"/>
              </a:lnSpc>
            </a:pPr>
            <a:endParaRPr lang="en-US" sz="1400" dirty="0"/>
          </a:p>
          <a:p>
            <a:pPr>
              <a:lnSpc>
                <a:spcPct val="150000"/>
              </a:lnSpc>
            </a:pPr>
            <a:r>
              <a:rPr lang="en-US" sz="1400" dirty="0"/>
              <a:t>Why do consumers need producers?</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Why do producers </a:t>
            </a:r>
            <a:r>
              <a:rPr lang="en-US" sz="1400"/>
              <a:t>need consumers?</a:t>
            </a:r>
            <a:endParaRPr lang="en-US" sz="1400" dirty="0"/>
          </a:p>
          <a:p>
            <a:pPr>
              <a:lnSpc>
                <a:spcPct val="150000"/>
              </a:lnSpc>
            </a:pPr>
            <a:r>
              <a:rPr lang="en-US" sz="1400" dirty="0"/>
              <a:t>______________________________________________________________________</a:t>
            </a:r>
          </a:p>
        </p:txBody>
      </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4D7E24-0DFE-4A9F-AD58-1A264F9E6FD4}"/>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443D2575-A819-4854-B9C2-A1438FAD437A}">
  <ds:schemaRefs>
    <ds:schemaRef ds:uri="http://schemas.microsoft.com/office/2006/documentManagement/types"/>
    <ds:schemaRef ds:uri="http://purl.org/dc/elements/1.1/"/>
    <ds:schemaRef ds:uri="http://purl.org/dc/terms/"/>
    <ds:schemaRef ds:uri="e5872429-2769-4697-beab-80c9ae205fa8"/>
    <ds:schemaRef ds:uri="http://schemas.microsoft.com/office/infopath/2007/PartnerControls"/>
    <ds:schemaRef ds:uri="http://schemas.microsoft.com/office/2006/metadata/properties"/>
    <ds:schemaRef ds:uri="http://schemas.openxmlformats.org/package/2006/metadata/core-properties"/>
    <ds:schemaRef ds:uri="0c951ba1-d84e-473b-8db8-3836ef03ec0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136</TotalTime>
  <Words>397</Words>
  <Application>Microsoft Office PowerPoint</Application>
  <PresentationFormat>A4 Paper (210x297 mm)</PresentationFormat>
  <Paragraphs>38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8</cp:revision>
  <dcterms:created xsi:type="dcterms:W3CDTF">2023-03-21T11:52:51Z</dcterms:created>
  <dcterms:modified xsi:type="dcterms:W3CDTF">2023-05-09T00:03:45Z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