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111" d="100"/>
          <a:sy n="111" d="100"/>
        </p:scale>
        <p:origin x="89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0E606F21-E929-44BE-9171-73F6730B533D}"/>
    <pc:docChg chg="undo custSel modSld">
      <pc:chgData name="BEARDS Michael [Southern River College]" userId="f9e3ea26-6dd9-4feb-84ad-f5fc9616dbb4" providerId="ADAL" clId="{0E606F21-E929-44BE-9171-73F6730B533D}" dt="2023-06-14T23:26:03.610" v="28" actId="20577"/>
      <pc:docMkLst>
        <pc:docMk/>
      </pc:docMkLst>
      <pc:sldChg chg="modSp mod">
        <pc:chgData name="BEARDS Michael [Southern River College]" userId="f9e3ea26-6dd9-4feb-84ad-f5fc9616dbb4" providerId="ADAL" clId="{0E606F21-E929-44BE-9171-73F6730B533D}" dt="2023-06-14T23:26:03.610" v="28" actId="20577"/>
        <pc:sldMkLst>
          <pc:docMk/>
          <pc:sldMk cId="451091035" sldId="256"/>
        </pc:sldMkLst>
        <pc:spChg chg="mod">
          <ac:chgData name="BEARDS Michael [Southern River College]" userId="f9e3ea26-6dd9-4feb-84ad-f5fc9616dbb4" providerId="ADAL" clId="{0E606F21-E929-44BE-9171-73F6730B533D}" dt="2023-06-14T23:26:03.610" v="28" actId="20577"/>
          <ac:spMkLst>
            <pc:docMk/>
            <pc:sldMk cId="451091035" sldId="256"/>
            <ac:spMk id="6" creationId="{4CC52741-8621-6AEC-188D-41DA3C3ADF14}"/>
          </ac:spMkLst>
        </pc:spChg>
      </pc:sldChg>
      <pc:sldChg chg="modSp mod">
        <pc:chgData name="BEARDS Michael [Southern River College]" userId="f9e3ea26-6dd9-4feb-84ad-f5fc9616dbb4" providerId="ADAL" clId="{0E606F21-E929-44BE-9171-73F6730B533D}" dt="2023-06-14T23:26:03.077" v="27"/>
        <pc:sldMkLst>
          <pc:docMk/>
          <pc:sldMk cId="4188389154" sldId="257"/>
        </pc:sldMkLst>
        <pc:spChg chg="mod">
          <ac:chgData name="BEARDS Michael [Southern River College]" userId="f9e3ea26-6dd9-4feb-84ad-f5fc9616dbb4" providerId="ADAL" clId="{0E606F21-E929-44BE-9171-73F6730B533D}" dt="2023-06-14T23:26:03.077" v="27"/>
          <ac:spMkLst>
            <pc:docMk/>
            <pc:sldMk cId="4188389154" sldId="257"/>
            <ac:spMk id="6" creationId="{4CC52741-8621-6AEC-188D-41DA3C3ADF14}"/>
          </ac:spMkLst>
        </pc:spChg>
      </pc:sldChg>
    </pc:docChg>
  </pc:docChgLst>
  <pc:docChgLst>
    <pc:chgData name="BEARDS Michael [Southern River College]" userId="f9e3ea26-6dd9-4feb-84ad-f5fc9616dbb4" providerId="ADAL" clId="{47396A00-B293-4527-9DB5-5BC0D54D2A61}"/>
    <pc:docChg chg="undo custSel modSld">
      <pc:chgData name="BEARDS Michael [Southern River College]" userId="f9e3ea26-6dd9-4feb-84ad-f5fc9616dbb4" providerId="ADAL" clId="{47396A00-B293-4527-9DB5-5BC0D54D2A61}" dt="2023-06-06T00:20:20.789" v="952" actId="1076"/>
      <pc:docMkLst>
        <pc:docMk/>
      </pc:docMkLst>
      <pc:sldChg chg="addSp delSp modSp mod">
        <pc:chgData name="BEARDS Michael [Southern River College]" userId="f9e3ea26-6dd9-4feb-84ad-f5fc9616dbb4" providerId="ADAL" clId="{47396A00-B293-4527-9DB5-5BC0D54D2A61}" dt="2023-06-06T00:19:05.121" v="941" actId="1076"/>
        <pc:sldMkLst>
          <pc:docMk/>
          <pc:sldMk cId="451091035" sldId="256"/>
        </pc:sldMkLst>
        <pc:spChg chg="mod">
          <ac:chgData name="BEARDS Michael [Southern River College]" userId="f9e3ea26-6dd9-4feb-84ad-f5fc9616dbb4" providerId="ADAL" clId="{47396A00-B293-4527-9DB5-5BC0D54D2A61}" dt="2023-06-06T00:11:53.617" v="282" actId="404"/>
          <ac:spMkLst>
            <pc:docMk/>
            <pc:sldMk cId="451091035" sldId="256"/>
            <ac:spMk id="4" creationId="{A6CF96EC-D0F4-F8E3-BA32-5FCC966C671D}"/>
          </ac:spMkLst>
        </pc:spChg>
        <pc:spChg chg="mod">
          <ac:chgData name="BEARDS Michael [Southern River College]" userId="f9e3ea26-6dd9-4feb-84ad-f5fc9616dbb4" providerId="ADAL" clId="{47396A00-B293-4527-9DB5-5BC0D54D2A61}" dt="2023-06-06T00:11:34.713" v="276" actId="20577"/>
          <ac:spMkLst>
            <pc:docMk/>
            <pc:sldMk cId="451091035" sldId="256"/>
            <ac:spMk id="5" creationId="{9A58EC1B-E83A-B9FA-5B76-01EE7C2839A0}"/>
          </ac:spMkLst>
        </pc:spChg>
        <pc:spChg chg="mod">
          <ac:chgData name="BEARDS Michael [Southern River College]" userId="f9e3ea26-6dd9-4feb-84ad-f5fc9616dbb4" providerId="ADAL" clId="{47396A00-B293-4527-9DB5-5BC0D54D2A61}" dt="2023-06-06T00:09:48.340" v="3" actId="20577"/>
          <ac:spMkLst>
            <pc:docMk/>
            <pc:sldMk cId="451091035" sldId="256"/>
            <ac:spMk id="6" creationId="{4CC52741-8621-6AEC-188D-41DA3C3ADF14}"/>
          </ac:spMkLst>
        </pc:spChg>
        <pc:spChg chg="mod">
          <ac:chgData name="BEARDS Michael [Southern River College]" userId="f9e3ea26-6dd9-4feb-84ad-f5fc9616dbb4" providerId="ADAL" clId="{47396A00-B293-4527-9DB5-5BC0D54D2A61}" dt="2023-06-06T00:12:50.839" v="473" actId="20577"/>
          <ac:spMkLst>
            <pc:docMk/>
            <pc:sldMk cId="451091035" sldId="256"/>
            <ac:spMk id="7" creationId="{B4422DD0-FA47-E145-47CF-811CFE6ED7AC}"/>
          </ac:spMkLst>
        </pc:spChg>
        <pc:picChg chg="del">
          <ac:chgData name="BEARDS Michael [Southern River College]" userId="f9e3ea26-6dd9-4feb-84ad-f5fc9616dbb4" providerId="ADAL" clId="{47396A00-B293-4527-9DB5-5BC0D54D2A61}" dt="2023-06-06T00:17:44.268" v="923" actId="478"/>
          <ac:picMkLst>
            <pc:docMk/>
            <pc:sldMk cId="451091035" sldId="256"/>
            <ac:picMk id="2" creationId="{067952A8-3967-A112-0E95-FF042FFF3232}"/>
          </ac:picMkLst>
        </pc:picChg>
        <pc:picChg chg="add del mod">
          <ac:chgData name="BEARDS Michael [Southern River College]" userId="f9e3ea26-6dd9-4feb-84ad-f5fc9616dbb4" providerId="ADAL" clId="{47396A00-B293-4527-9DB5-5BC0D54D2A61}" dt="2023-06-06T00:18:10.070" v="927" actId="478"/>
          <ac:picMkLst>
            <pc:docMk/>
            <pc:sldMk cId="451091035" sldId="256"/>
            <ac:picMk id="1026" creationId="{9A7F57DB-AF18-FE8E-4BAE-9B6E362E0734}"/>
          </ac:picMkLst>
        </pc:picChg>
        <pc:picChg chg="add mod">
          <ac:chgData name="BEARDS Michael [Southern River College]" userId="f9e3ea26-6dd9-4feb-84ad-f5fc9616dbb4" providerId="ADAL" clId="{47396A00-B293-4527-9DB5-5BC0D54D2A61}" dt="2023-06-06T00:19:05.121" v="941" actId="1076"/>
          <ac:picMkLst>
            <pc:docMk/>
            <pc:sldMk cId="451091035" sldId="256"/>
            <ac:picMk id="1028" creationId="{2501820C-BD5A-80AB-DA62-EE9279A1990E}"/>
          </ac:picMkLst>
        </pc:picChg>
      </pc:sldChg>
      <pc:sldChg chg="addSp delSp modSp mod">
        <pc:chgData name="BEARDS Michael [Southern River College]" userId="f9e3ea26-6dd9-4feb-84ad-f5fc9616dbb4" providerId="ADAL" clId="{47396A00-B293-4527-9DB5-5BC0D54D2A61}" dt="2023-06-06T00:20:20.789" v="952" actId="1076"/>
        <pc:sldMkLst>
          <pc:docMk/>
          <pc:sldMk cId="4188389154" sldId="257"/>
        </pc:sldMkLst>
        <pc:spChg chg="mod">
          <ac:chgData name="BEARDS Michael [Southern River College]" userId="f9e3ea26-6dd9-4feb-84ad-f5fc9616dbb4" providerId="ADAL" clId="{47396A00-B293-4527-9DB5-5BC0D54D2A61}" dt="2023-06-06T00:14:09.070" v="681" actId="20577"/>
          <ac:spMkLst>
            <pc:docMk/>
            <pc:sldMk cId="4188389154" sldId="257"/>
            <ac:spMk id="3" creationId="{7E37A918-81B7-C2E2-47FA-EC5252C1DED5}"/>
          </ac:spMkLst>
        </pc:spChg>
        <pc:spChg chg="mod">
          <ac:chgData name="BEARDS Michael [Southern River College]" userId="f9e3ea26-6dd9-4feb-84ad-f5fc9616dbb4" providerId="ADAL" clId="{47396A00-B293-4527-9DB5-5BC0D54D2A61}" dt="2023-06-06T00:14:37.220" v="691" actId="1076"/>
          <ac:spMkLst>
            <pc:docMk/>
            <pc:sldMk cId="4188389154" sldId="257"/>
            <ac:spMk id="4" creationId="{A2845E9D-D79B-7527-B71B-CB7FF50E3EE2}"/>
          </ac:spMkLst>
        </pc:spChg>
        <pc:spChg chg="mod">
          <ac:chgData name="BEARDS Michael [Southern River College]" userId="f9e3ea26-6dd9-4feb-84ad-f5fc9616dbb4" providerId="ADAL" clId="{47396A00-B293-4527-9DB5-5BC0D54D2A61}" dt="2023-06-06T00:17:35.861" v="922" actId="20577"/>
          <ac:spMkLst>
            <pc:docMk/>
            <pc:sldMk cId="4188389154" sldId="257"/>
            <ac:spMk id="5" creationId="{2BDE2437-335E-B79B-A1E5-4D5FAFBE32B9}"/>
          </ac:spMkLst>
        </pc:spChg>
        <pc:spChg chg="mod">
          <ac:chgData name="BEARDS Michael [Southern River College]" userId="f9e3ea26-6dd9-4feb-84ad-f5fc9616dbb4" providerId="ADAL" clId="{47396A00-B293-4527-9DB5-5BC0D54D2A61}" dt="2023-06-06T00:12:57.706" v="477" actId="20577"/>
          <ac:spMkLst>
            <pc:docMk/>
            <pc:sldMk cId="4188389154" sldId="257"/>
            <ac:spMk id="6" creationId="{4CC52741-8621-6AEC-188D-41DA3C3ADF14}"/>
          </ac:spMkLst>
        </pc:spChg>
        <pc:spChg chg="mod">
          <ac:chgData name="BEARDS Michael [Southern River College]" userId="f9e3ea26-6dd9-4feb-84ad-f5fc9616dbb4" providerId="ADAL" clId="{47396A00-B293-4527-9DB5-5BC0D54D2A61}" dt="2023-06-06T00:13:11.553" v="481" actId="404"/>
          <ac:spMkLst>
            <pc:docMk/>
            <pc:sldMk cId="4188389154" sldId="257"/>
            <ac:spMk id="8" creationId="{E693E340-0BF0-F938-66F1-3917CD40AAB9}"/>
          </ac:spMkLst>
        </pc:spChg>
        <pc:picChg chg="del">
          <ac:chgData name="BEARDS Michael [Southern River College]" userId="f9e3ea26-6dd9-4feb-84ad-f5fc9616dbb4" providerId="ADAL" clId="{47396A00-B293-4527-9DB5-5BC0D54D2A61}" dt="2023-06-06T00:19:13.931" v="942" actId="478"/>
          <ac:picMkLst>
            <pc:docMk/>
            <pc:sldMk cId="4188389154" sldId="257"/>
            <ac:picMk id="2" creationId="{0F1A1913-0570-042B-9C94-CB311D2A0567}"/>
          </ac:picMkLst>
        </pc:picChg>
        <pc:picChg chg="add mod">
          <ac:chgData name="BEARDS Michael [Southern River College]" userId="f9e3ea26-6dd9-4feb-84ad-f5fc9616dbb4" providerId="ADAL" clId="{47396A00-B293-4527-9DB5-5BC0D54D2A61}" dt="2023-06-06T00:20:20.789" v="952" actId="1076"/>
          <ac:picMkLst>
            <pc:docMk/>
            <pc:sldMk cId="4188389154" sldId="257"/>
            <ac:picMk id="7" creationId="{C85B0159-3470-1EC2-AC2B-A8FEE07A3A38}"/>
          </ac:picMkLst>
        </pc:picChg>
        <pc:picChg chg="add mod">
          <ac:chgData name="BEARDS Michael [Southern River College]" userId="f9e3ea26-6dd9-4feb-84ad-f5fc9616dbb4" providerId="ADAL" clId="{47396A00-B293-4527-9DB5-5BC0D54D2A61}" dt="2023-06-06T00:19:42.153" v="946" actId="732"/>
          <ac:picMkLst>
            <pc:docMk/>
            <pc:sldMk cId="4188389154" sldId="257"/>
            <ac:picMk id="2050" creationId="{D5AE002A-C24D-346E-EA88-815CE087FB85}"/>
          </ac:picMkLst>
        </pc:picChg>
        <pc:picChg chg="del">
          <ac:chgData name="BEARDS Michael [Southern River College]" userId="f9e3ea26-6dd9-4feb-84ad-f5fc9616dbb4" providerId="ADAL" clId="{47396A00-B293-4527-9DB5-5BC0D54D2A61}" dt="2023-06-06T00:14:11.455" v="682" actId="478"/>
          <ac:picMkLst>
            <pc:docMk/>
            <pc:sldMk cId="4188389154" sldId="257"/>
            <ac:picMk id="2052" creationId="{230F2E3A-E977-88EC-5F6C-431458659B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15/06/2023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15/06/2023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15/06/2023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15/06/2023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15/06/2023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15/06/2023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15/06/2023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15/06/2023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15/06/2023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15/06/2023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15/06/2023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15/06/2023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WA Ecosystem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4260077"/>
          </a:xfrm>
          <a:prstGeom prst="rect">
            <a:avLst/>
          </a:prstGeom>
          <a:noFill/>
        </p:spPr>
        <p:txBody>
          <a:bodyPr wrap="square">
            <a:spAutoFit/>
          </a:bodyPr>
          <a:lstStyle/>
          <a:p>
            <a:pPr algn="l"/>
            <a:r>
              <a:rPr lang="en-GB" sz="1400" dirty="0"/>
              <a:t>Western Australia is home to a stunningly diverse range of animals and plants, forming a complex and dynamic ecosystem. Spanning a land area that is vast and varied, this region hosts many species that are found nowhere else on Earth. The southwest corner of the state, for instance, is one of the most biodiverse places on the planet. Here, you can find more than 12,000 species of wildflowers, making it the world's largest collection of wildflowers. This rich flora provides food and habitat for a myriad of animal species.</a:t>
            </a:r>
            <a:endParaRPr lang="en-US" sz="1400" dirty="0"/>
          </a:p>
          <a:p>
            <a:pPr marL="342900" indent="-342900" algn="l">
              <a:lnSpc>
                <a:spcPct val="150000"/>
              </a:lnSpc>
              <a:buAutoNum type="arabicPeriod"/>
            </a:pPr>
            <a:r>
              <a:rPr lang="en-US" sz="1400" dirty="0"/>
              <a:t>Is Western Australia’s ecosystem diverse or not?</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In which part of Western Australia is most of the biodiversity concentrated?</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How many species of wildflowers are found in the southwest corner of Western Australia?</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5163946"/>
            <a:ext cx="4224281" cy="2031325"/>
          </a:xfrm>
          <a:prstGeom prst="rect">
            <a:avLst/>
          </a:prstGeom>
          <a:noFill/>
        </p:spPr>
        <p:txBody>
          <a:bodyPr wrap="square" rtlCol="0">
            <a:spAutoFit/>
          </a:bodyPr>
          <a:lstStyle/>
          <a:p>
            <a:pPr algn="l"/>
            <a:r>
              <a:rPr lang="en-GB" sz="1400" dirty="0"/>
              <a:t>Among the wild creatures of Western Australia, marsupials like kangaroos and quokkas are quite iconic. These animals are unique in their reproduction process, as their young are born very undeveloped and often continue growing in a pouch on the mother's body. There's also an array of fascinating bird species, such as the black swan, which is the state bird, and the Carnaby's black cockatoo, which is threatened and found only in the southwest.</a:t>
            </a:r>
            <a:endParaRPr lang="en-US" sz="1400" dirty="0"/>
          </a:p>
        </p:txBody>
      </p:sp>
      <p:sp>
        <p:nvSpPr>
          <p:cNvPr id="7" name="TextBox 6">
            <a:extLst>
              <a:ext uri="{FF2B5EF4-FFF2-40B4-BE49-F238E27FC236}">
                <a16:creationId xmlns:a16="http://schemas.microsoft.com/office/drawing/2014/main" id="{B4422DD0-FA47-E145-47CF-811CFE6ED7AC}"/>
              </a:ext>
            </a:extLst>
          </p:cNvPr>
          <p:cNvSpPr txBox="1"/>
          <p:nvPr/>
        </p:nvSpPr>
        <p:spPr>
          <a:xfrm>
            <a:off x="189781" y="7195271"/>
            <a:ext cx="6581355" cy="2536528"/>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Name two marsupials that can be found in Western Australia.</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Which bird is the state bird of Western Australia?</a:t>
            </a:r>
            <a:br>
              <a:rPr lang="en-US" sz="1400" dirty="0"/>
            </a:br>
            <a:r>
              <a:rPr lang="en-US" sz="1400" dirty="0"/>
              <a:t>___________________________________________________________________</a:t>
            </a:r>
          </a:p>
          <a:p>
            <a:pPr marL="342900" indent="-342900" algn="l">
              <a:buFont typeface="+mj-lt"/>
              <a:buAutoNum type="arabicPeriod" startAt="4"/>
            </a:pPr>
            <a:endParaRPr lang="en-US" sz="1400" dirty="0"/>
          </a:p>
          <a:p>
            <a:pPr marL="342900" indent="-342900" algn="l">
              <a:lnSpc>
                <a:spcPct val="150000"/>
              </a:lnSpc>
              <a:buFont typeface="+mj-lt"/>
              <a:buAutoNum type="arabicPeriod" startAt="4"/>
            </a:pPr>
            <a:r>
              <a:rPr lang="en-US" sz="1400" dirty="0"/>
              <a:t>In which part of Western Australia can the Carnaby’s black cockatoo be found?</a:t>
            </a:r>
            <a:br>
              <a:rPr lang="en-US" sz="1400" dirty="0"/>
            </a:br>
            <a:r>
              <a:rPr lang="en-US" sz="1400" dirty="0"/>
              <a:t>___________________________________________________________________</a:t>
            </a:r>
          </a:p>
        </p:txBody>
      </p:sp>
      <p:pic>
        <p:nvPicPr>
          <p:cNvPr id="1028" name="Picture 4" descr="This smiling quokka : aww">
            <a:extLst>
              <a:ext uri="{FF2B5EF4-FFF2-40B4-BE49-F238E27FC236}">
                <a16:creationId xmlns:a16="http://schemas.microsoft.com/office/drawing/2014/main" id="{2501820C-BD5A-80AB-DA62-EE9279A199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300"/>
          <a:stretch/>
        </p:blipFill>
        <p:spPr bwMode="auto">
          <a:xfrm>
            <a:off x="4384766" y="5163945"/>
            <a:ext cx="2214678" cy="203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WA Ecosystem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391019" cy="2031325"/>
          </a:xfrm>
          <a:prstGeom prst="rect">
            <a:avLst/>
          </a:prstGeom>
          <a:noFill/>
        </p:spPr>
        <p:txBody>
          <a:bodyPr wrap="square" rtlCol="0">
            <a:spAutoFit/>
          </a:bodyPr>
          <a:lstStyle/>
          <a:p>
            <a:pPr algn="l"/>
            <a:r>
              <a:rPr lang="en-GB" sz="1400" dirty="0"/>
              <a:t>In contrast to the lush southwest, the central and northern parts of Western Australia consist mostly of dry deserts and grasslands. Here, you will find animals adapted to survive the harsh, dry conditions, such as the thorny devil lizard, which can drink water through its skin, and the red kangaroo, the largest marsupial in the world, that has adapted to survive in these harsh environments. Many species of snakes and scorpions also make these arid regions their home.</a:t>
            </a:r>
          </a:p>
        </p:txBody>
      </p:sp>
      <p:sp>
        <p:nvSpPr>
          <p:cNvPr id="4" name="TextBox 3">
            <a:extLst>
              <a:ext uri="{FF2B5EF4-FFF2-40B4-BE49-F238E27FC236}">
                <a16:creationId xmlns:a16="http://schemas.microsoft.com/office/drawing/2014/main" id="{A2845E9D-D79B-7527-B71B-CB7FF50E3EE2}"/>
              </a:ext>
            </a:extLst>
          </p:cNvPr>
          <p:cNvSpPr txBox="1"/>
          <p:nvPr/>
        </p:nvSpPr>
        <p:spPr>
          <a:xfrm>
            <a:off x="2208611" y="5669643"/>
            <a:ext cx="4459608" cy="1815882"/>
          </a:xfrm>
          <a:prstGeom prst="rect">
            <a:avLst/>
          </a:prstGeom>
          <a:noFill/>
        </p:spPr>
        <p:txBody>
          <a:bodyPr wrap="square" rtlCol="0">
            <a:spAutoFit/>
          </a:bodyPr>
          <a:lstStyle/>
          <a:p>
            <a:pPr algn="l"/>
            <a:r>
              <a:rPr lang="en-GB" sz="1400" dirty="0"/>
              <a:t>Western Australia also hosts a diverse marine ecosystem. The Ningaloo Reef, for example, is a World Heritage Site and the world's largest fringing coral reef. It hosts more than 500 species of tropical fish, and diverse species of coral. The reef is also known for the annual migration of whale sharks, the largest fish in the world. Dolphins, manta rays, and humpback whales are other marine creatures that inhabit the waters of Western Australia.</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485525"/>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Why is the Ningaloo Reef special?</a:t>
            </a:r>
            <a:br>
              <a:rPr lang="en-GB" sz="1400" dirty="0"/>
            </a:b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Besides whale sharks, name 3 other marine creatures found in the waters of Western Australia.</a:t>
            </a:r>
          </a:p>
          <a:p>
            <a:pPr marL="800100" lvl="1" indent="-342900">
              <a:lnSpc>
                <a:spcPct val="150000"/>
              </a:lnSpc>
              <a:buFont typeface="Arial" panose="020B0604020202020204" pitchFamily="34" charset="0"/>
              <a:buChar char="•"/>
            </a:pPr>
            <a:r>
              <a:rPr lang="en-GB" sz="1400" dirty="0"/>
              <a:t> </a:t>
            </a:r>
          </a:p>
          <a:p>
            <a:pPr marL="800100" lvl="1" indent="-342900">
              <a:lnSpc>
                <a:spcPct val="150000"/>
              </a:lnSpc>
              <a:buFont typeface="Arial" panose="020B0604020202020204" pitchFamily="34" charset="0"/>
              <a:buChar char="•"/>
            </a:pPr>
            <a:r>
              <a:rPr lang="en-GB" sz="1400" dirty="0"/>
              <a:t> </a:t>
            </a:r>
          </a:p>
          <a:p>
            <a:pPr marL="800100" lvl="1" indent="-342900">
              <a:lnSpc>
                <a:spcPct val="150000"/>
              </a:lnSpc>
              <a:buFont typeface="Arial" panose="020B0604020202020204" pitchFamily="34" charset="0"/>
              <a:buChar char="•"/>
            </a:pPr>
            <a:r>
              <a:rPr lang="en-GB" sz="1400" dirty="0"/>
              <a:t> </a:t>
            </a:r>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917671"/>
            <a:ext cx="6478438" cy="2751972"/>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type of environment is found in the central and northern parts of Western Australia?</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Name two animals that have adapted to survive in these conditions.</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Which is the largest marsupial in the world?</a:t>
            </a:r>
            <a:br>
              <a:rPr lang="en-US" sz="1400" dirty="0"/>
            </a:br>
            <a:r>
              <a:rPr lang="en-US" sz="1400" dirty="0"/>
              <a:t>__________________________________________________________________</a:t>
            </a:r>
          </a:p>
        </p:txBody>
      </p:sp>
      <p:pic>
        <p:nvPicPr>
          <p:cNvPr id="2050" name="Picture 2" descr="How to do a bespoke Walkabout in north-western Australia | London ...">
            <a:extLst>
              <a:ext uri="{FF2B5EF4-FFF2-40B4-BE49-F238E27FC236}">
                <a16:creationId xmlns:a16="http://schemas.microsoft.com/office/drawing/2014/main" id="{D5AE002A-C24D-346E-EA88-815CE087FB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62"/>
          <a:stretch/>
        </p:blipFill>
        <p:spPr bwMode="auto">
          <a:xfrm>
            <a:off x="4580800" y="1026010"/>
            <a:ext cx="2087419" cy="17512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norkel the Ningaloo Reef | Attraction Tour | Cape Range National Park">
            <a:extLst>
              <a:ext uri="{FF2B5EF4-FFF2-40B4-BE49-F238E27FC236}">
                <a16:creationId xmlns:a16="http://schemas.microsoft.com/office/drawing/2014/main" id="{C85B0159-3470-1EC2-AC2B-A8FEE07A3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82" y="5729496"/>
            <a:ext cx="1756029" cy="1756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http://purl.org/dc/dcmitype/"/>
    <ds:schemaRef ds:uri="0c951ba1-d84e-473b-8db8-3836ef03ec08"/>
    <ds:schemaRef ds:uri="http://schemas.microsoft.com/office/2006/metadata/properties"/>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e5872429-2769-4697-beab-80c9ae205fa8"/>
    <ds:schemaRef ds:uri="http://purl.org/dc/terms/"/>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6237E59B-F381-424F-901F-340A9BAAEF77}"/>
</file>

<file path=docProps/app.xml><?xml version="1.0" encoding="utf-8"?>
<Properties xmlns="http://schemas.openxmlformats.org/officeDocument/2006/extended-properties" xmlns:vt="http://schemas.openxmlformats.org/officeDocument/2006/docPropsVTypes">
  <Template>Office Theme 2013 - 2022</Template>
  <TotalTime>277</TotalTime>
  <Words>521</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16</cp:revision>
  <dcterms:created xsi:type="dcterms:W3CDTF">2023-03-21T11:52:51Z</dcterms:created>
  <dcterms:modified xsi:type="dcterms:W3CDTF">2023-06-14T23:26:07Z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