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customXml" Target="../customXml/item2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customXml" Target="../customXml/item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A489-7916-79AC-04E5-D5846A26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4136-D125-B2C9-1B7C-1F49F174A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75BE1-FE54-F943-DBD8-ADDA93D0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F513-95C4-BC37-303B-D6FF4772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F035-D809-C148-68E1-6C102A23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97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2197-A1BA-99C8-AD52-1546AE02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C7EC6-8D51-68EB-B855-DA78C0465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C10A-6AF8-C20A-402A-A3B8C8A1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BBF0-D487-7118-3B07-7EF3CD4B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20F7-3001-92EE-20AB-627B17E5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8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4EC25-C148-311D-DAA8-F5CF987CA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29DED-F6F6-75CC-7E9A-9EC85D71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E2DE1-1E38-35B5-1956-F83F35C2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4294-6583-079B-39F8-69B15AD1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BD5E-DBEB-9ABF-4890-098F6FA3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47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AB57-96FD-4947-044F-39BAA1C3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F36C-1F1C-D1D3-FAED-6048A844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EE8B-C103-C92A-42E6-E4D12F55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812E-C97D-1A87-3F9B-97DF806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B04E1-6A71-03BE-2DBD-0A264143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E208-589B-A261-3F5D-E3C10553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AD86-AB99-310E-DA9D-877BED4BC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9D11-7A36-7C86-E42E-5D7CEC95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C93A-6DE0-514B-32C6-D9483B0C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2A1E-5187-3E7A-CF50-3F464E6F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8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B2CB-38E0-2607-336B-ED888F2C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DAE9-1631-6649-80C0-7EC736FD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69C0-8E18-2691-4F7F-10B4AA726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D1B87-D083-318F-73A1-2008F29A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4EB0-4C6B-12A8-D74D-F6ABDA19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552A-A245-D75E-2991-66CCADFE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14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06DE-495D-816F-CFC1-915DC8FA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C9417-95CE-3B04-4C93-8D87F18E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CBC3-6478-CEE7-61C5-81355F2D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D33E7-0173-EC0E-9A59-30F8890A7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FA05-12ED-EAC2-4CFE-2B5B28CF3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FF956-2C57-413B-DFC2-7F424953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66695-54E9-7F20-05E3-434C1B08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E9B2D-E06A-6CA7-AC26-F90DA457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52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5CC1-644F-B373-542D-B737C934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0AC8D-D593-7738-F02E-8E8F932E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029AA-7BD1-CEFA-CE03-38D3321F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22E2A-9DAB-46C7-E534-17E7A15F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00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F194A-1B12-F0E6-49F3-6BFD4EE2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660AE-7825-A0B7-205A-2DC40A93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395BA-782A-804A-4B38-D3258787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62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8FD5-C241-8CE4-0EE9-CE649A0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7FEB-26A3-D4B4-A0FF-C733B123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00072-5F72-0863-E4C8-DC32EF2FF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FC91F-2C25-2FDF-AEED-833A4391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5C870-1626-3801-757C-BB56DE1E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23A6-031C-D84F-F13B-96CF6B2B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96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33BF-7146-A37B-CEC8-88933B3F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558E4-65A5-B0DE-D68B-1FB21811D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2B3D5-EB4D-CCB8-2406-CAE357CF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F11C1-B951-9A8D-FFF2-F10C2303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AE81C-D305-5308-0354-9BD9F6FB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72F8-B586-DE2D-67A1-F1BEC9C2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98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C479A-8A02-D6A9-A606-7A02C772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5E81-8474-95A7-7985-FB332845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E062-9D3F-2653-3B15-EA0C56B5D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C475-18C7-4F91-B979-0F26EB85590C}" type="datetimeFigureOut">
              <a:rPr lang="en-AU" smtClean="0"/>
              <a:t>16/02/2024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3F78E-4AED-2A25-6A01-5A079179C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3CB2-9354-988E-E02E-850366F53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1219-367D-4A2D-A9D2-22E01274F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5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46732B-4467-491F-BE5D-6E9F220F2EEA}"/>
</file>

<file path=customXml/itemProps2.xml><?xml version="1.0" encoding="utf-8"?>
<ds:datastoreItem xmlns:ds="http://schemas.openxmlformats.org/officeDocument/2006/customXml" ds:itemID="{C72B4DD7-1995-4C51-9201-9F5AF1DF7479}"/>
</file>

<file path=customXml/itemProps3.xml><?xml version="1.0" encoding="utf-8"?>
<ds:datastoreItem xmlns:ds="http://schemas.openxmlformats.org/officeDocument/2006/customXml" ds:itemID="{20BEDA57-E217-4255-8A27-769B04E9C44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COOPER Sarina [Southern River College]</dc:creator>
  <cp:lastModifiedBy>COOPER Sarina [Southern River College]</cp:lastModifiedBy>
  <cp:revision>1</cp:revision>
  <dcterms:created xsi:type="dcterms:W3CDTF">2024-02-16T05:01:07Z</dcterms:created>
  <dcterms:modified xsi:type="dcterms:W3CDTF">2024-02-16T05:01:15Z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