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Science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House Point Competition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F913253-0A87-4C6B-B0CE-F9D8BEB9C4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2C345-DA9A-4943-8F8A-44D6F803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7666D-B6C6-4B3C-A7F6-8AEE1906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C8F45-CC3A-49EB-A158-D7146261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95940"/>
            <a:ext cx="10167426" cy="60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F913253-0A87-4C6B-B0CE-F9D8BEB9C4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2C345-DA9A-4943-8F8A-44D6F803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7666D-B6C6-4B3C-A7F6-8AEE1906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EE49B-5019-4324-BC33-1306A619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9" y="237743"/>
            <a:ext cx="10898439" cy="63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There is four groups:</a:t>
            </a:r>
          </a:p>
        </p:txBody>
      </p:sp>
      <p:pic>
        <p:nvPicPr>
          <p:cNvPr id="1026" name="Picture 2" descr="Scientific Disciplines Colorful Concept Astronomy Chemistry ...">
            <a:extLst>
              <a:ext uri="{FF2B5EF4-FFF2-40B4-BE49-F238E27FC236}">
                <a16:creationId xmlns:a16="http://schemas.microsoft.com/office/drawing/2014/main" id="{C47A304A-A43C-42B4-8E0A-73F8AD504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8" b="50396"/>
          <a:stretch/>
        </p:blipFill>
        <p:spPr bwMode="auto">
          <a:xfrm>
            <a:off x="3899700" y="1848558"/>
            <a:ext cx="4392600" cy="43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78B79-FFEF-4FB0-9654-0BB002039A51}"/>
              </a:ext>
            </a:extLst>
          </p:cNvPr>
          <p:cNvSpPr txBox="1"/>
          <p:nvPr/>
        </p:nvSpPr>
        <p:spPr>
          <a:xfrm rot="19961678">
            <a:off x="328664" y="3458459"/>
            <a:ext cx="3499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Chemists 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There is four groups:</a:t>
            </a:r>
          </a:p>
        </p:txBody>
      </p:sp>
      <p:pic>
        <p:nvPicPr>
          <p:cNvPr id="1026" name="Picture 2" descr="Scientific Disciplines Colorful Concept Astronomy Chemistry ...">
            <a:extLst>
              <a:ext uri="{FF2B5EF4-FFF2-40B4-BE49-F238E27FC236}">
                <a16:creationId xmlns:a16="http://schemas.microsoft.com/office/drawing/2014/main" id="{C47A304A-A43C-42B4-8E0A-73F8AD504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3" t="396" r="335" b="50000"/>
          <a:stretch/>
        </p:blipFill>
        <p:spPr bwMode="auto">
          <a:xfrm>
            <a:off x="3899700" y="1848558"/>
            <a:ext cx="4392600" cy="43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0D681-606C-473E-AEDE-14041B275234}"/>
              </a:ext>
            </a:extLst>
          </p:cNvPr>
          <p:cNvSpPr txBox="1"/>
          <p:nvPr/>
        </p:nvSpPr>
        <p:spPr>
          <a:xfrm rot="19961678">
            <a:off x="313334" y="3518455"/>
            <a:ext cx="3774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Astronomers 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47068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There is four groups:</a:t>
            </a:r>
          </a:p>
        </p:txBody>
      </p:sp>
      <p:pic>
        <p:nvPicPr>
          <p:cNvPr id="1026" name="Picture 2" descr="Scientific Disciplines Colorful Concept Astronomy Chemistry ...">
            <a:extLst>
              <a:ext uri="{FF2B5EF4-FFF2-40B4-BE49-F238E27FC236}">
                <a16:creationId xmlns:a16="http://schemas.microsoft.com/office/drawing/2014/main" id="{C47A304A-A43C-42B4-8E0A-73F8AD504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50396" r="49908"/>
          <a:stretch/>
        </p:blipFill>
        <p:spPr bwMode="auto">
          <a:xfrm>
            <a:off x="3899700" y="1848558"/>
            <a:ext cx="4392600" cy="43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42D03-9A78-407E-8389-103BB974397C}"/>
              </a:ext>
            </a:extLst>
          </p:cNvPr>
          <p:cNvSpPr txBox="1"/>
          <p:nvPr/>
        </p:nvSpPr>
        <p:spPr>
          <a:xfrm rot="19961678">
            <a:off x="328664" y="3458459"/>
            <a:ext cx="3499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Biologists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175237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There is four groups:</a:t>
            </a:r>
          </a:p>
        </p:txBody>
      </p:sp>
      <p:pic>
        <p:nvPicPr>
          <p:cNvPr id="2050" name="Picture 2" descr="Biology And Physics, Chemistry And Astronomy Design Element In ...">
            <a:extLst>
              <a:ext uri="{FF2B5EF4-FFF2-40B4-BE49-F238E27FC236}">
                <a16:creationId xmlns:a16="http://schemas.microsoft.com/office/drawing/2014/main" id="{3210A5C6-0D0A-479C-93C6-413A83D33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5" r="50000" b="6461"/>
          <a:stretch/>
        </p:blipFill>
        <p:spPr bwMode="auto">
          <a:xfrm>
            <a:off x="3858478" y="1719775"/>
            <a:ext cx="4475044" cy="449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630AD-8547-4CA6-B52D-F082AFD39704}"/>
              </a:ext>
            </a:extLst>
          </p:cNvPr>
          <p:cNvSpPr txBox="1"/>
          <p:nvPr/>
        </p:nvSpPr>
        <p:spPr>
          <a:xfrm rot="19961678">
            <a:off x="328664" y="3458459"/>
            <a:ext cx="3499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Physicists 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4244944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f659357-f805-491c-ad0b-5621b2de6466" xsi:nil="true"/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080D5-EC04-4923-BFB1-AC1BE7D32B87}"/>
</file>

<file path=docProps/app.xml><?xml version="1.0" encoding="utf-8"?>
<Properties xmlns="http://schemas.openxmlformats.org/officeDocument/2006/extended-properties" xmlns:vt="http://schemas.openxmlformats.org/officeDocument/2006/docPropsVTypes">
  <Template>{D7A08F18-C87A-4E12-A2F8-8AC4C19FA6C2}tf78438558</Template>
  <TotalTime>0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Science Groups</vt:lpstr>
      <vt:lpstr>PowerPoint Presentation</vt:lpstr>
      <vt:lpstr>PowerPoint Presentation</vt:lpstr>
      <vt:lpstr>There is four groups:</vt:lpstr>
      <vt:lpstr>There is four groups:</vt:lpstr>
      <vt:lpstr>There is four groups:</vt:lpstr>
      <vt:lpstr>There is four groups: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2020-06-05T03:27:16Z</dcterms:created>
  <dcterms:modified xsi:type="dcterms:W3CDTF">2020-06-05T03:40:58Z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33900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