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9144000" cy="5143500" type="screen16x9"/>
  <p:notesSz cx="7104063" cy="10234613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63D085-E077-4E07-B736-C8E437D54EB6}">
  <a:tblStyle styleId="{0063D085-E077-4E07-B736-C8E437D54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12b7cd7f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12b7cd7f_1_16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12b7cd7f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12b7cd7f_1_2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c105cef_0_5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c105cef_0_5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25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1000"/>
          </a:blip>
          <a:srcRect l="4986" r="467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SOLAR SYSTEM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describe the structure of our solar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GRAVITY</a:t>
            </a:r>
            <a:endParaRPr sz="48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PULL TOWARDS OBJECT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ORBIT</a:t>
            </a:r>
            <a:endParaRPr sz="48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PATH AROUND AN OBJECT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planets and their order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force that causes planetary objects to orbit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explain the different phases of the moon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Let’s make some more </a:t>
            </a:r>
            <a:endParaRPr b="1"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We will review Year 7 Space topics</a:t>
            </a:r>
            <a:endParaRPr sz="3600" dirty="0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{0063D085-E077-4E07-B736-C8E437D54EB6}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{0063D085-E077-4E07-B736-C8E437D54EB6}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{0063D085-E077-4E07-B736-C8E437D54EB6}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8B7A55-8CB0-45CC-90A3-E82932D77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17612"/>
              </p:ext>
            </p:extLst>
          </p:nvPr>
        </p:nvGraphicFramePr>
        <p:xfrm>
          <a:off x="0" y="116205"/>
          <a:ext cx="9144000" cy="4911089"/>
        </p:xfrm>
        <a:graphic>
          <a:graphicData uri="http://schemas.openxmlformats.org/drawingml/2006/table">
            <a:tbl>
              <a:tblPr firstRow="1" bandRow="1">
                <a:tableStyleId>{0063D085-E077-4E07-B736-C8E437D54EB6}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956076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147105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4448886"/>
                    </a:ext>
                  </a:extLst>
                </a:gridCol>
              </a:tblGrid>
              <a:tr h="130277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DRAW: </a:t>
                      </a:r>
                    </a:p>
                    <a:p>
                      <a:r>
                        <a:rPr lang="en-GB" dirty="0"/>
                        <a:t>A diagram to show how we can see the moon when it does not give out it’s own light 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LIST: </a:t>
                      </a:r>
                    </a:p>
                    <a:p>
                      <a:r>
                        <a:rPr lang="en-GB" dirty="0"/>
                        <a:t>The names of the planets in the correct order. </a:t>
                      </a:r>
                    </a:p>
                    <a:p>
                      <a:r>
                        <a:rPr lang="en-GB" dirty="0"/>
                        <a:t>Do you know a good mnemonic?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EXPLAIN: </a:t>
                      </a:r>
                    </a:p>
                    <a:p>
                      <a:r>
                        <a:rPr lang="en-GB" dirty="0"/>
                        <a:t>How a solar eclipse occurs and draw a diagram to show this. 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75271"/>
                  </a:ext>
                </a:extLst>
              </a:tr>
              <a:tr h="184047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WRITE: </a:t>
                      </a:r>
                      <a:endParaRPr lang="en-GB" dirty="0"/>
                    </a:p>
                    <a:p>
                      <a:r>
                        <a:rPr lang="en-GB" dirty="0"/>
                        <a:t>The length of the following: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Day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Month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Year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Leap Year </a:t>
                      </a:r>
                      <a:endParaRPr lang="en-AU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dirty="0"/>
                        <a:t>Explain what the length of a year is different on each planet 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DESCRIBE: </a:t>
                      </a:r>
                      <a:endParaRPr lang="en-GB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What a satellite is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Give an example of a natural satellite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Give two examples of artificial satellites 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NAME: </a:t>
                      </a:r>
                    </a:p>
                    <a:p>
                      <a:r>
                        <a:rPr lang="en-GB" dirty="0"/>
                        <a:t>The force that keeps objects in orbit. Explain how this force differs on planets of different sizes 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392001"/>
                  </a:ext>
                </a:extLst>
              </a:tr>
              <a:tr h="170736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WRITE: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dirty="0"/>
                        <a:t>14 questions that can be answered using these 14 words. Quiz your partner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/>
                        <a:t>→</a:t>
                      </a:r>
                      <a:r>
                        <a:rPr lang="en-AU" sz="3200" dirty="0"/>
                        <a:t> </a:t>
                      </a:r>
                      <a:r>
                        <a:rPr lang="en-GB" sz="4000" dirty="0"/>
                        <a:t>→</a:t>
                      </a:r>
                      <a:r>
                        <a:rPr lang="en-AU" sz="3200" dirty="0"/>
                        <a:t> </a:t>
                      </a:r>
                      <a:r>
                        <a:rPr lang="en-GB" sz="4000" dirty="0"/>
                        <a:t>→</a:t>
                      </a:r>
                      <a:endParaRPr lang="en-AU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Day </a:t>
                      </a:r>
                    </a:p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Month </a:t>
                      </a:r>
                    </a:p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Year </a:t>
                      </a:r>
                    </a:p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Season </a:t>
                      </a:r>
                    </a:p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Solar System </a:t>
                      </a:r>
                    </a:p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Lunar Eclipse </a:t>
                      </a:r>
                    </a:p>
                    <a:p>
                      <a:pPr marL="342900" indent="-342900">
                        <a:buFontTx/>
                        <a:buAutoNum type="arabicPeriod"/>
                      </a:pPr>
                      <a:r>
                        <a:rPr lang="en-GB" dirty="0"/>
                        <a:t>Solar Eclipse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Star </a:t>
                      </a:r>
                    </a:p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Galaxy </a:t>
                      </a:r>
                    </a:p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Comet </a:t>
                      </a:r>
                    </a:p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Meteor </a:t>
                      </a:r>
                    </a:p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Orbit </a:t>
                      </a:r>
                    </a:p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Satellite </a:t>
                      </a:r>
                    </a:p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GB" dirty="0"/>
                        <a:t>Light Year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32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planets and their order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force that causes planetary objects to orbit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explain the different phases of the moon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Let’s make some more </a:t>
            </a:r>
            <a:endParaRPr b="1"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We will review Year 7 Space topics</a:t>
            </a:r>
            <a:endParaRPr sz="3600" dirty="0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{0063D085-E077-4E07-B736-C8E437D54EB6}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{0063D085-E077-4E07-B736-C8E437D54EB6}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{0063D085-E077-4E07-B736-C8E437D54EB6}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9338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5BE43C-422A-4E70-A729-EDF53C6EEC26}"/>
</file>

<file path=customXml/itemProps2.xml><?xml version="1.0" encoding="utf-8"?>
<ds:datastoreItem xmlns:ds="http://schemas.openxmlformats.org/officeDocument/2006/customXml" ds:itemID="{2FE86B32-1B42-40C1-AD18-90C52A321A8A}"/>
</file>

<file path=customXml/itemProps3.xml><?xml version="1.0" encoding="utf-8"?>
<ds:datastoreItem xmlns:ds="http://schemas.openxmlformats.org/officeDocument/2006/customXml" ds:itemID="{99526D76-4F96-4EB3-8A96-68F2FEB9EE8C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519</Words>
  <Application>Microsoft Office PowerPoint</Application>
  <PresentationFormat>On-screen Show (16:9)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Simple Light</vt:lpstr>
      <vt:lpstr>THE SOLAR SYSTEM</vt:lpstr>
      <vt:lpstr>PowerPoint Presentation</vt:lpstr>
      <vt:lpstr>PowerPoint Presentation</vt:lpstr>
      <vt:lpstr>We will review Year 7 Space topics</vt:lpstr>
      <vt:lpstr>PowerPoint Presentation</vt:lpstr>
      <vt:lpstr>We will review Year 7 Space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SOLAR SYSTEM</dc:title>
  <cp:lastModifiedBy>Shanae Alexander</cp:lastModifiedBy>
  <cp:revision>3</cp:revision>
  <cp:lastPrinted>2020-06-08T02:45:16Z</cp:lastPrinted>
  <dcterms:modified xsi:type="dcterms:W3CDTF">2020-06-08T02:45:27Z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