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E9A80-3492-4C91-9CC3-F28F73F140DB}" v="28" dt="2023-08-14T06:41:26.2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15BE9A80-3492-4C91-9CC3-F28F73F140DB}"/>
    <pc:docChg chg="undo custSel modSld">
      <pc:chgData name="BEARDS Michael [Southern River College]" userId="f9e3ea26-6dd9-4feb-84ad-f5fc9616dbb4" providerId="ADAL" clId="{15BE9A80-3492-4C91-9CC3-F28F73F140DB}" dt="2023-08-14T06:41:37.331" v="479" actId="404"/>
      <pc:docMkLst>
        <pc:docMk/>
      </pc:docMkLst>
      <pc:sldChg chg="addSp delSp modSp mod">
        <pc:chgData name="BEARDS Michael [Southern River College]" userId="f9e3ea26-6dd9-4feb-84ad-f5fc9616dbb4" providerId="ADAL" clId="{15BE9A80-3492-4C91-9CC3-F28F73F140DB}" dt="2023-08-14T06:41:26.264" v="473" actId="1076"/>
        <pc:sldMkLst>
          <pc:docMk/>
          <pc:sldMk cId="451091035" sldId="256"/>
        </pc:sldMkLst>
        <pc:spChg chg="mod">
          <ac:chgData name="BEARDS Michael [Southern River College]" userId="f9e3ea26-6dd9-4feb-84ad-f5fc9616dbb4" providerId="ADAL" clId="{15BE9A80-3492-4C91-9CC3-F28F73F140DB}" dt="2023-08-14T06:41:23.895" v="472" actId="14100"/>
          <ac:spMkLst>
            <pc:docMk/>
            <pc:sldMk cId="451091035" sldId="256"/>
            <ac:spMk id="4" creationId="{A6CF96EC-D0F4-F8E3-BA32-5FCC966C671D}"/>
          </ac:spMkLst>
        </pc:spChg>
        <pc:spChg chg="mod">
          <ac:chgData name="BEARDS Michael [Southern River College]" userId="f9e3ea26-6dd9-4feb-84ad-f5fc9616dbb4" providerId="ADAL" clId="{15BE9A80-3492-4C91-9CC3-F28F73F140DB}" dt="2023-08-14T06:40:12.055" v="442" actId="1076"/>
          <ac:spMkLst>
            <pc:docMk/>
            <pc:sldMk cId="451091035" sldId="256"/>
            <ac:spMk id="5" creationId="{9A58EC1B-E83A-B9FA-5B76-01EE7C2839A0}"/>
          </ac:spMkLst>
        </pc:spChg>
        <pc:spChg chg="mod">
          <ac:chgData name="BEARDS Michael [Southern River College]" userId="f9e3ea26-6dd9-4feb-84ad-f5fc9616dbb4" providerId="ADAL" clId="{15BE9A80-3492-4C91-9CC3-F28F73F140DB}" dt="2023-08-14T06:36:57.411" v="256" actId="20577"/>
          <ac:spMkLst>
            <pc:docMk/>
            <pc:sldMk cId="451091035" sldId="256"/>
            <ac:spMk id="6" creationId="{4CC52741-8621-6AEC-188D-41DA3C3ADF14}"/>
          </ac:spMkLst>
        </pc:spChg>
        <pc:spChg chg="mod">
          <ac:chgData name="BEARDS Michael [Southern River College]" userId="f9e3ea26-6dd9-4feb-84ad-f5fc9616dbb4" providerId="ADAL" clId="{15BE9A80-3492-4C91-9CC3-F28F73F140DB}" dt="2023-08-14T06:37:45.282" v="412" actId="20577"/>
          <ac:spMkLst>
            <pc:docMk/>
            <pc:sldMk cId="451091035" sldId="256"/>
            <ac:spMk id="7" creationId="{B4422DD0-FA47-E145-47CF-811CFE6ED7AC}"/>
          </ac:spMkLst>
        </pc:spChg>
        <pc:spChg chg="add mod">
          <ac:chgData name="BEARDS Michael [Southern River College]" userId="f9e3ea26-6dd9-4feb-84ad-f5fc9616dbb4" providerId="ADAL" clId="{15BE9A80-3492-4C91-9CC3-F28F73F140DB}" dt="2023-08-14T06:41:10.395" v="465"/>
          <ac:spMkLst>
            <pc:docMk/>
            <pc:sldMk cId="451091035" sldId="256"/>
            <ac:spMk id="8" creationId="{2CBC2107-2AD3-4BD4-BEE5-50EB0C34F889}"/>
          </ac:spMkLst>
        </pc:spChg>
        <pc:picChg chg="del">
          <ac:chgData name="BEARDS Michael [Southern River College]" userId="f9e3ea26-6dd9-4feb-84ad-f5fc9616dbb4" providerId="ADAL" clId="{15BE9A80-3492-4C91-9CC3-F28F73F140DB}" dt="2023-08-14T06:37:11.416" v="263" actId="478"/>
          <ac:picMkLst>
            <pc:docMk/>
            <pc:sldMk cId="451091035" sldId="256"/>
            <ac:picMk id="1026" creationId="{CD4AC662-6EBB-53BB-23A9-1D97CCAEE1A0}"/>
          </ac:picMkLst>
        </pc:picChg>
        <pc:picChg chg="add mod">
          <ac:chgData name="BEARDS Michael [Southern River College]" userId="f9e3ea26-6dd9-4feb-84ad-f5fc9616dbb4" providerId="ADAL" clId="{15BE9A80-3492-4C91-9CC3-F28F73F140DB}" dt="2023-08-14T06:41:26.264" v="473" actId="1076"/>
          <ac:picMkLst>
            <pc:docMk/>
            <pc:sldMk cId="451091035" sldId="256"/>
            <ac:picMk id="2050" creationId="{4782594B-49B3-4F92-8D75-ADBE03180C1B}"/>
          </ac:picMkLst>
        </pc:picChg>
        <pc:picChg chg="add mod">
          <ac:chgData name="BEARDS Michael [Southern River College]" userId="f9e3ea26-6dd9-4feb-84ad-f5fc9616dbb4" providerId="ADAL" clId="{15BE9A80-3492-4C91-9CC3-F28F73F140DB}" dt="2023-08-14T06:40:16.137" v="444" actId="14100"/>
          <ac:picMkLst>
            <pc:docMk/>
            <pc:sldMk cId="451091035" sldId="256"/>
            <ac:picMk id="2052" creationId="{B16D407C-B381-406A-9763-0891BBF21DF5}"/>
          </ac:picMkLst>
        </pc:picChg>
      </pc:sldChg>
      <pc:sldChg chg="addSp delSp modSp mod">
        <pc:chgData name="BEARDS Michael [Southern River College]" userId="f9e3ea26-6dd9-4feb-84ad-f5fc9616dbb4" providerId="ADAL" clId="{15BE9A80-3492-4C91-9CC3-F28F73F140DB}" dt="2023-08-14T06:41:37.331" v="479" actId="404"/>
        <pc:sldMkLst>
          <pc:docMk/>
          <pc:sldMk cId="4188389154" sldId="257"/>
        </pc:sldMkLst>
        <pc:spChg chg="add del">
          <ac:chgData name="BEARDS Michael [Southern River College]" userId="f9e3ea26-6dd9-4feb-84ad-f5fc9616dbb4" providerId="ADAL" clId="{15BE9A80-3492-4C91-9CC3-F28F73F140DB}" dt="2023-08-14T06:33:45.287" v="5"/>
          <ac:spMkLst>
            <pc:docMk/>
            <pc:sldMk cId="4188389154" sldId="257"/>
            <ac:spMk id="2" creationId="{6FC1A1CB-E819-45BD-993E-907E8D8C2449}"/>
          </ac:spMkLst>
        </pc:spChg>
        <pc:spChg chg="mod">
          <ac:chgData name="BEARDS Michael [Southern River College]" userId="f9e3ea26-6dd9-4feb-84ad-f5fc9616dbb4" providerId="ADAL" clId="{15BE9A80-3492-4C91-9CC3-F28F73F140DB}" dt="2023-08-14T06:36:13.399" v="232" actId="20577"/>
          <ac:spMkLst>
            <pc:docMk/>
            <pc:sldMk cId="4188389154" sldId="257"/>
            <ac:spMk id="3" creationId="{7E37A918-81B7-C2E2-47FA-EC5252C1DED5}"/>
          </ac:spMkLst>
        </pc:spChg>
        <pc:spChg chg="mod">
          <ac:chgData name="BEARDS Michael [Southern River College]" userId="f9e3ea26-6dd9-4feb-84ad-f5fc9616dbb4" providerId="ADAL" clId="{15BE9A80-3492-4C91-9CC3-F28F73F140DB}" dt="2023-08-14T06:35:34.072" v="31" actId="1076"/>
          <ac:spMkLst>
            <pc:docMk/>
            <pc:sldMk cId="4188389154" sldId="257"/>
            <ac:spMk id="4" creationId="{A2845E9D-D79B-7527-B71B-CB7FF50E3EE2}"/>
          </ac:spMkLst>
        </pc:spChg>
        <pc:spChg chg="del">
          <ac:chgData name="BEARDS Michael [Southern River College]" userId="f9e3ea26-6dd9-4feb-84ad-f5fc9616dbb4" providerId="ADAL" clId="{15BE9A80-3492-4C91-9CC3-F28F73F140DB}" dt="2023-08-14T06:34:20.416" v="14" actId="478"/>
          <ac:spMkLst>
            <pc:docMk/>
            <pc:sldMk cId="4188389154" sldId="257"/>
            <ac:spMk id="5" creationId="{2BDE2437-335E-B79B-A1E5-4D5FAFBE32B9}"/>
          </ac:spMkLst>
        </pc:spChg>
        <pc:spChg chg="mod">
          <ac:chgData name="BEARDS Michael [Southern River College]" userId="f9e3ea26-6dd9-4feb-84ad-f5fc9616dbb4" providerId="ADAL" clId="{15BE9A80-3492-4C91-9CC3-F28F73F140DB}" dt="2023-08-14T06:36:51.823" v="247" actId="20577"/>
          <ac:spMkLst>
            <pc:docMk/>
            <pc:sldMk cId="4188389154" sldId="257"/>
            <ac:spMk id="6" creationId="{4CC52741-8621-6AEC-188D-41DA3C3ADF14}"/>
          </ac:spMkLst>
        </pc:spChg>
        <pc:spChg chg="add del mod">
          <ac:chgData name="BEARDS Michael [Southern River College]" userId="f9e3ea26-6dd9-4feb-84ad-f5fc9616dbb4" providerId="ADAL" clId="{15BE9A80-3492-4C91-9CC3-F28F73F140DB}" dt="2023-08-14T06:33:44.714" v="4"/>
          <ac:spMkLst>
            <pc:docMk/>
            <pc:sldMk cId="4188389154" sldId="257"/>
            <ac:spMk id="7" creationId="{5DF8B042-0D68-4567-B217-69F4F6F0BD8A}"/>
          </ac:spMkLst>
        </pc:spChg>
        <pc:spChg chg="mod">
          <ac:chgData name="BEARDS Michael [Southern River College]" userId="f9e3ea26-6dd9-4feb-84ad-f5fc9616dbb4" providerId="ADAL" clId="{15BE9A80-3492-4C91-9CC3-F28F73F140DB}" dt="2023-08-14T06:41:37.331" v="479" actId="404"/>
          <ac:spMkLst>
            <pc:docMk/>
            <pc:sldMk cId="4188389154" sldId="257"/>
            <ac:spMk id="8" creationId="{E693E340-0BF0-F938-66F1-3917CD40AAB9}"/>
          </ac:spMkLst>
        </pc:spChg>
        <pc:spChg chg="add del mod">
          <ac:chgData name="BEARDS Michael [Southern River College]" userId="f9e3ea26-6dd9-4feb-84ad-f5fc9616dbb4" providerId="ADAL" clId="{15BE9A80-3492-4C91-9CC3-F28F73F140DB}" dt="2023-08-14T06:33:49.383" v="8" actId="478"/>
          <ac:spMkLst>
            <pc:docMk/>
            <pc:sldMk cId="4188389154" sldId="257"/>
            <ac:spMk id="9" creationId="{93D74A56-176A-4AFA-92BA-BF8FFB177B95}"/>
          </ac:spMkLst>
        </pc:spChg>
        <pc:spChg chg="add mod">
          <ac:chgData name="BEARDS Michael [Southern River College]" userId="f9e3ea26-6dd9-4feb-84ad-f5fc9616dbb4" providerId="ADAL" clId="{15BE9A80-3492-4C91-9CC3-F28F73F140DB}" dt="2023-08-14T06:35:36.859" v="32" actId="14100"/>
          <ac:spMkLst>
            <pc:docMk/>
            <pc:sldMk cId="4188389154" sldId="257"/>
            <ac:spMk id="10" creationId="{F0BC1E93-AA12-42DA-AF25-B96F16F80F0F}"/>
          </ac:spMkLst>
        </pc:spChg>
        <pc:picChg chg="add mod">
          <ac:chgData name="BEARDS Michael [Southern River College]" userId="f9e3ea26-6dd9-4feb-84ad-f5fc9616dbb4" providerId="ADAL" clId="{15BE9A80-3492-4C91-9CC3-F28F73F140DB}" dt="2023-08-14T06:36:46.850" v="238" actId="1076"/>
          <ac:picMkLst>
            <pc:docMk/>
            <pc:sldMk cId="4188389154" sldId="257"/>
            <ac:picMk id="1029" creationId="{A0C46657-765F-4C18-8205-CF94176677F8}"/>
          </ac:picMkLst>
        </pc:picChg>
        <pc:picChg chg="del">
          <ac:chgData name="BEARDS Michael [Southern River College]" userId="f9e3ea26-6dd9-4feb-84ad-f5fc9616dbb4" providerId="ADAL" clId="{15BE9A80-3492-4C91-9CC3-F28F73F140DB}" dt="2023-08-14T06:35:25.207" v="29" actId="478"/>
          <ac:picMkLst>
            <pc:docMk/>
            <pc:sldMk cId="4188389154" sldId="257"/>
            <ac:picMk id="2050" creationId="{F62E2199-3D32-CCBF-1D3C-90418C631AEA}"/>
          </ac:picMkLst>
        </pc:picChg>
        <pc:picChg chg="add del">
          <ac:chgData name="BEARDS Michael [Southern River College]" userId="f9e3ea26-6dd9-4feb-84ad-f5fc9616dbb4" providerId="ADAL" clId="{15BE9A80-3492-4C91-9CC3-F28F73F140DB}" dt="2023-08-14T06:34:11.126" v="12" actId="478"/>
          <ac:picMkLst>
            <pc:docMk/>
            <pc:sldMk cId="4188389154" sldId="257"/>
            <ac:picMk id="2052" creationId="{C6DEF547-72E6-AA00-1F80-B3609B6513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14/08/2023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14/08/2023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14/08/2023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14/08/2023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14/08/2023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14/08/2023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14/08/2023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14/08/2023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14/08/2023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14/08/2023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14/08/2023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14/08/2023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Eclipses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3446319"/>
            <a:ext cx="6507733" cy="2213363"/>
          </a:xfrm>
          <a:prstGeom prst="rect">
            <a:avLst/>
          </a:prstGeom>
          <a:noFill/>
        </p:spPr>
        <p:txBody>
          <a:bodyPr wrap="square">
            <a:spAutoFit/>
          </a:bodyPr>
          <a:lstStyle/>
          <a:p>
            <a:pPr marL="342900" indent="-342900">
              <a:buFont typeface="+mj-lt"/>
              <a:buAutoNum type="arabicPeriod"/>
            </a:pPr>
            <a:r>
              <a:rPr lang="en-US" sz="1400" dirty="0"/>
              <a:t>What does your brain act like when it learns?</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are the tiny connections in your brain called?</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do these tiny connections help you do?</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89782" y="5622317"/>
            <a:ext cx="3791092" cy="1815882"/>
          </a:xfrm>
          <a:prstGeom prst="rect">
            <a:avLst/>
          </a:prstGeom>
          <a:noFill/>
        </p:spPr>
        <p:txBody>
          <a:bodyPr wrap="square" rtlCol="0">
            <a:spAutoFit/>
          </a:bodyPr>
          <a:lstStyle/>
          <a:p>
            <a:pPr algn="l"/>
            <a:r>
              <a:rPr lang="en-GB" sz="1400" dirty="0"/>
              <a:t>Imagine the moon wearing sunglasses because the sun's too bright! That's a solar eclipse for you. The moon slides between Earth and the sun. Suddenly, day feels like night for a brief moment. Everything cools down a bit. But remember, don't look straight at the sun during this time! It's so bright it could harm your eyes. Always peek through special glasses or a safe viewer.</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38199"/>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Who moves between the Earth and sun during a solar eclipse?</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What happens to the day during a solar eclipse?</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Why does it get cooler during a solar eclipse?</a:t>
            </a:r>
            <a:br>
              <a:rPr lang="en-US" sz="1400" dirty="0"/>
            </a:br>
            <a:r>
              <a:rPr lang="en-US" sz="1400" dirty="0"/>
              <a:t>___________________________________________________________________</a:t>
            </a:r>
          </a:p>
        </p:txBody>
      </p:sp>
      <p:sp>
        <p:nvSpPr>
          <p:cNvPr id="8" name="TextBox 7">
            <a:extLst>
              <a:ext uri="{FF2B5EF4-FFF2-40B4-BE49-F238E27FC236}">
                <a16:creationId xmlns:a16="http://schemas.microsoft.com/office/drawing/2014/main" id="{2CBC2107-2AD3-4BD4-BEE5-50EB0C34F889}"/>
              </a:ext>
            </a:extLst>
          </p:cNvPr>
          <p:cNvSpPr txBox="1"/>
          <p:nvPr/>
        </p:nvSpPr>
        <p:spPr>
          <a:xfrm>
            <a:off x="3112656" y="768663"/>
            <a:ext cx="3555564" cy="2677656"/>
          </a:xfrm>
          <a:prstGeom prst="rect">
            <a:avLst/>
          </a:prstGeom>
          <a:noFill/>
        </p:spPr>
        <p:txBody>
          <a:bodyPr wrap="square" rtlCol="0">
            <a:spAutoFit/>
          </a:bodyPr>
          <a:lstStyle/>
          <a:p>
            <a:pPr algn="l"/>
            <a:r>
              <a:rPr lang="en-GB" sz="1400" dirty="0"/>
              <a:t>Do you know the game "peek-a-boo"? It's like that, but way up in the sky! An eclipse is a fascinating event when one celestial body, such as the moon or Earth, sneaks into the shadow of another. It's just like when you stand in front of a friend, and they can't see their favourite TV show! Out in space, we have two main types of these events: solar and lunar. In a solar eclipse, the cheeky moon blocks our view of the sun. But in a lunar eclipse, the Earth's big shadow gently falls on the moon, making it look mysterious.</a:t>
            </a:r>
          </a:p>
        </p:txBody>
      </p:sp>
      <p:pic>
        <p:nvPicPr>
          <p:cNvPr id="2050" name="Picture 2" descr="Solar Eclipse Consumes What You Want To Release | Conscious Calendars">
            <a:extLst>
              <a:ext uri="{FF2B5EF4-FFF2-40B4-BE49-F238E27FC236}">
                <a16:creationId xmlns:a16="http://schemas.microsoft.com/office/drawing/2014/main" id="{4782594B-49B3-4F92-8D75-ADBE03180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605" y="5659682"/>
            <a:ext cx="1815882" cy="18158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unar peek-a-boo | I am the eye in the sky ... | Alden Swan | Flickr">
            <a:extLst>
              <a:ext uri="{FF2B5EF4-FFF2-40B4-BE49-F238E27FC236}">
                <a16:creationId xmlns:a16="http://schemas.microsoft.com/office/drawing/2014/main" id="{B16D407C-B381-406A-9763-0891BBF21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51" y="984105"/>
            <a:ext cx="3023105" cy="2264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Eclipses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16328" cy="1384995"/>
          </a:xfrm>
          <a:prstGeom prst="rect">
            <a:avLst/>
          </a:prstGeom>
          <a:noFill/>
        </p:spPr>
        <p:txBody>
          <a:bodyPr wrap="square" rtlCol="0">
            <a:spAutoFit/>
          </a:bodyPr>
          <a:lstStyle/>
          <a:p>
            <a:pPr algn="l"/>
            <a:r>
              <a:rPr lang="en-GB" sz="1400" dirty="0"/>
              <a:t>Picture the moon getting a big, dark hug from Earth's shadow! That’s a lunar eclipse. It happens when Earth stands between the sun and moon. Sometimes, the moon turns reddish, earning the nickname "Blood Moon". It's a </a:t>
            </a:r>
            <a:r>
              <a:rPr lang="en-GB" sz="1400" dirty="0" err="1"/>
              <a:t>breathtaking</a:t>
            </a:r>
            <a:r>
              <a:rPr lang="en-GB" sz="1400" dirty="0"/>
              <a:t> view, and the coolest part? You can gaze at a lunar eclipse safely with your eyes, no special equipment needed!</a:t>
            </a:r>
          </a:p>
        </p:txBody>
      </p:sp>
      <p:sp>
        <p:nvSpPr>
          <p:cNvPr id="4" name="TextBox 3">
            <a:extLst>
              <a:ext uri="{FF2B5EF4-FFF2-40B4-BE49-F238E27FC236}">
                <a16:creationId xmlns:a16="http://schemas.microsoft.com/office/drawing/2014/main" id="{A2845E9D-D79B-7527-B71B-CB7FF50E3EE2}"/>
              </a:ext>
            </a:extLst>
          </p:cNvPr>
          <p:cNvSpPr txBox="1"/>
          <p:nvPr/>
        </p:nvSpPr>
        <p:spPr>
          <a:xfrm>
            <a:off x="189781" y="4699760"/>
            <a:ext cx="6478438" cy="116955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Söhne"/>
              </a:rPr>
              <a:t>You've just learned about the magical game of "peek-a-boo" in the sky. Now, imagine you're a director of a movie about eclipses. Draw or write a storyboard of your movie. Include the main characters, their adventures, and the cool things they discover about solar and lunar eclipses. Remember, your movie should teach others about eclipses too! How would you make it both fun and educational? Get creative and have fun!</a:t>
            </a:r>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270954"/>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gives the moon a “big, dark hug”?</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Who stands between the sun and moon during a lunar eclipse?</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a:t>
            </a:r>
            <a:r>
              <a:rPr lang="en-US" sz="1400" dirty="0" err="1"/>
              <a:t>colour</a:t>
            </a:r>
            <a:r>
              <a:rPr lang="en-US" sz="1400" dirty="0"/>
              <a:t> might the moon turn during this event?</a:t>
            </a:r>
            <a:br>
              <a:rPr lang="en-US" sz="1400" dirty="0"/>
            </a:br>
            <a:r>
              <a:rPr lang="en-US" sz="1400" dirty="0"/>
              <a:t>__________________________________________________________________</a:t>
            </a:r>
          </a:p>
        </p:txBody>
      </p:sp>
      <p:sp>
        <p:nvSpPr>
          <p:cNvPr id="10" name="Rectangle 9">
            <a:extLst>
              <a:ext uri="{FF2B5EF4-FFF2-40B4-BE49-F238E27FC236}">
                <a16:creationId xmlns:a16="http://schemas.microsoft.com/office/drawing/2014/main" id="{F0BC1E93-AA12-42DA-AF25-B96F16F80F0F}"/>
              </a:ext>
            </a:extLst>
          </p:cNvPr>
          <p:cNvSpPr/>
          <p:nvPr/>
        </p:nvSpPr>
        <p:spPr>
          <a:xfrm>
            <a:off x="189781" y="5869311"/>
            <a:ext cx="6478438" cy="3846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9" name="Picture 5" descr="Full Lunar Eclipse | Astronomy Pictures at Orion Telescopes">
            <a:extLst>
              <a:ext uri="{FF2B5EF4-FFF2-40B4-BE49-F238E27FC236}">
                <a16:creationId xmlns:a16="http://schemas.microsoft.com/office/drawing/2014/main" id="{A0C46657-765F-4C18-8205-CF94176677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398" r="20388"/>
          <a:stretch/>
        </p:blipFill>
        <p:spPr bwMode="auto">
          <a:xfrm>
            <a:off x="4904509" y="885959"/>
            <a:ext cx="1662110" cy="175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A775D2-E393-4CB7-AB24-A35FAF2E2E86}"/>
</file>

<file path=customXml/itemProps2.xml><?xml version="1.0" encoding="utf-8"?>
<ds:datastoreItem xmlns:ds="http://schemas.openxmlformats.org/officeDocument/2006/customXml" ds:itemID="{443D2575-A819-4854-B9C2-A1438FAD437A}">
  <ds:schemaRefs>
    <ds:schemaRef ds:uri="http://schemas.microsoft.com/office/infopath/2007/PartnerControls"/>
    <ds:schemaRef ds:uri="e5872429-2769-4697-beab-80c9ae205fa8"/>
    <ds:schemaRef ds:uri="http://purl.org/dc/dcmitype/"/>
    <ds:schemaRef ds:uri="http://schemas.microsoft.com/office/2006/metadata/properties"/>
    <ds:schemaRef ds:uri="0c951ba1-d84e-473b-8db8-3836ef03ec08"/>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4D32DD-1ABA-4BF3-96F9-D2250399B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579</TotalTime>
  <Words>467</Words>
  <Application>Microsoft Office PowerPoint</Application>
  <PresentationFormat>A4 Paper (210x297 mm)</PresentationFormat>
  <Paragraphs>21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Söhne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29</cp:revision>
  <dcterms:created xsi:type="dcterms:W3CDTF">2023-03-21T11:52:51Z</dcterms:created>
  <dcterms:modified xsi:type="dcterms:W3CDTF">2023-08-14T06:41:40Z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