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42056-DEF1-452D-8427-7F682F43D6DF}" v="30" dt="2023-07-21T01:37:07.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D1742056-DEF1-452D-8427-7F682F43D6DF}"/>
    <pc:docChg chg="undo custSel modSld">
      <pc:chgData name="BEARDS Michael [Southern River College]" userId="f9e3ea26-6dd9-4feb-84ad-f5fc9616dbb4" providerId="ADAL" clId="{D1742056-DEF1-452D-8427-7F682F43D6DF}" dt="2023-07-21T01:37:07.644" v="871" actId="1076"/>
      <pc:docMkLst>
        <pc:docMk/>
      </pc:docMkLst>
      <pc:sldChg chg="addSp delSp modSp mod">
        <pc:chgData name="BEARDS Michael [Southern River College]" userId="f9e3ea26-6dd9-4feb-84ad-f5fc9616dbb4" providerId="ADAL" clId="{D1742056-DEF1-452D-8427-7F682F43D6DF}" dt="2023-07-21T01:34:32.406" v="852" actId="1076"/>
        <pc:sldMkLst>
          <pc:docMk/>
          <pc:sldMk cId="451091035" sldId="256"/>
        </pc:sldMkLst>
        <pc:spChg chg="mod">
          <ac:chgData name="BEARDS Michael [Southern River College]" userId="f9e3ea26-6dd9-4feb-84ad-f5fc9616dbb4" providerId="ADAL" clId="{D1742056-DEF1-452D-8427-7F682F43D6DF}" dt="2023-07-21T01:30:12.826" v="543" actId="404"/>
          <ac:spMkLst>
            <pc:docMk/>
            <pc:sldMk cId="451091035" sldId="256"/>
            <ac:spMk id="4" creationId="{A6CF96EC-D0F4-F8E3-BA32-5FCC966C671D}"/>
          </ac:spMkLst>
        </pc:spChg>
        <pc:spChg chg="mod">
          <ac:chgData name="BEARDS Michael [Southern River College]" userId="f9e3ea26-6dd9-4feb-84ad-f5fc9616dbb4" providerId="ADAL" clId="{D1742056-DEF1-452D-8427-7F682F43D6DF}" dt="2023-07-21T01:25:16.474" v="378" actId="20577"/>
          <ac:spMkLst>
            <pc:docMk/>
            <pc:sldMk cId="451091035" sldId="256"/>
            <ac:spMk id="5" creationId="{9A58EC1B-E83A-B9FA-5B76-01EE7C2839A0}"/>
          </ac:spMkLst>
        </pc:spChg>
        <pc:spChg chg="mod">
          <ac:chgData name="BEARDS Michael [Southern River College]" userId="f9e3ea26-6dd9-4feb-84ad-f5fc9616dbb4" providerId="ADAL" clId="{D1742056-DEF1-452D-8427-7F682F43D6DF}" dt="2023-07-21T01:20:10.254" v="5" actId="20577"/>
          <ac:spMkLst>
            <pc:docMk/>
            <pc:sldMk cId="451091035" sldId="256"/>
            <ac:spMk id="6" creationId="{4CC52741-8621-6AEC-188D-41DA3C3ADF14}"/>
          </ac:spMkLst>
        </pc:spChg>
        <pc:spChg chg="mod">
          <ac:chgData name="BEARDS Michael [Southern River College]" userId="f9e3ea26-6dd9-4feb-84ad-f5fc9616dbb4" providerId="ADAL" clId="{D1742056-DEF1-452D-8427-7F682F43D6DF}" dt="2023-07-21T01:31:15.455" v="637" actId="20577"/>
          <ac:spMkLst>
            <pc:docMk/>
            <pc:sldMk cId="451091035" sldId="256"/>
            <ac:spMk id="7" creationId="{B4422DD0-FA47-E145-47CF-811CFE6ED7AC}"/>
          </ac:spMkLst>
        </pc:spChg>
        <pc:picChg chg="add mod">
          <ac:chgData name="BEARDS Michael [Southern River College]" userId="f9e3ea26-6dd9-4feb-84ad-f5fc9616dbb4" providerId="ADAL" clId="{D1742056-DEF1-452D-8427-7F682F43D6DF}" dt="2023-07-21T01:34:32.406" v="852" actId="1076"/>
          <ac:picMkLst>
            <pc:docMk/>
            <pc:sldMk cId="451091035" sldId="256"/>
            <ac:picMk id="1026" creationId="{58F4A5D5-7835-8AEC-5910-34EF39EA4E7B}"/>
          </ac:picMkLst>
        </pc:picChg>
        <pc:picChg chg="del">
          <ac:chgData name="BEARDS Michael [Southern River College]" userId="f9e3ea26-6dd9-4feb-84ad-f5fc9616dbb4" providerId="ADAL" clId="{D1742056-DEF1-452D-8427-7F682F43D6DF}" dt="2023-07-21T01:20:40.449" v="16" actId="478"/>
          <ac:picMkLst>
            <pc:docMk/>
            <pc:sldMk cId="451091035" sldId="256"/>
            <ac:picMk id="2050" creationId="{DF3DB591-D77F-4B9B-F93E-89A7DA64A8D7}"/>
          </ac:picMkLst>
        </pc:picChg>
      </pc:sldChg>
      <pc:sldChg chg="addSp delSp modSp mod">
        <pc:chgData name="BEARDS Michael [Southern River College]" userId="f9e3ea26-6dd9-4feb-84ad-f5fc9616dbb4" providerId="ADAL" clId="{D1742056-DEF1-452D-8427-7F682F43D6DF}" dt="2023-07-21T01:37:07.644" v="871" actId="1076"/>
        <pc:sldMkLst>
          <pc:docMk/>
          <pc:sldMk cId="4188389154" sldId="257"/>
        </pc:sldMkLst>
        <pc:spChg chg="mod">
          <ac:chgData name="BEARDS Michael [Southern River College]" userId="f9e3ea26-6dd9-4feb-84ad-f5fc9616dbb4" providerId="ADAL" clId="{D1742056-DEF1-452D-8427-7F682F43D6DF}" dt="2023-07-21T01:32:42.555" v="746" actId="20577"/>
          <ac:spMkLst>
            <pc:docMk/>
            <pc:sldMk cId="4188389154" sldId="257"/>
            <ac:spMk id="3" creationId="{7E37A918-81B7-C2E2-47FA-EC5252C1DED5}"/>
          </ac:spMkLst>
        </pc:spChg>
        <pc:spChg chg="mod">
          <ac:chgData name="BEARDS Michael [Southern River College]" userId="f9e3ea26-6dd9-4feb-84ad-f5fc9616dbb4" providerId="ADAL" clId="{D1742056-DEF1-452D-8427-7F682F43D6DF}" dt="2023-07-21T01:32:55.461" v="750" actId="404"/>
          <ac:spMkLst>
            <pc:docMk/>
            <pc:sldMk cId="4188389154" sldId="257"/>
            <ac:spMk id="4" creationId="{A2845E9D-D79B-7527-B71B-CB7FF50E3EE2}"/>
          </ac:spMkLst>
        </pc:spChg>
        <pc:spChg chg="mod">
          <ac:chgData name="BEARDS Michael [Southern River College]" userId="f9e3ea26-6dd9-4feb-84ad-f5fc9616dbb4" providerId="ADAL" clId="{D1742056-DEF1-452D-8427-7F682F43D6DF}" dt="2023-07-21T01:33:40.010" v="846" actId="20577"/>
          <ac:spMkLst>
            <pc:docMk/>
            <pc:sldMk cId="4188389154" sldId="257"/>
            <ac:spMk id="5" creationId="{2BDE2437-335E-B79B-A1E5-4D5FAFBE32B9}"/>
          </ac:spMkLst>
        </pc:spChg>
        <pc:spChg chg="mod">
          <ac:chgData name="BEARDS Michael [Southern River College]" userId="f9e3ea26-6dd9-4feb-84ad-f5fc9616dbb4" providerId="ADAL" clId="{D1742056-DEF1-452D-8427-7F682F43D6DF}" dt="2023-07-21T01:20:14.611" v="10" actId="20577"/>
          <ac:spMkLst>
            <pc:docMk/>
            <pc:sldMk cId="4188389154" sldId="257"/>
            <ac:spMk id="6" creationId="{4CC52741-8621-6AEC-188D-41DA3C3ADF14}"/>
          </ac:spMkLst>
        </pc:spChg>
        <pc:spChg chg="mod">
          <ac:chgData name="BEARDS Michael [Southern River College]" userId="f9e3ea26-6dd9-4feb-84ad-f5fc9616dbb4" providerId="ADAL" clId="{D1742056-DEF1-452D-8427-7F682F43D6DF}" dt="2023-07-21T01:31:29.926" v="641" actId="404"/>
          <ac:spMkLst>
            <pc:docMk/>
            <pc:sldMk cId="4188389154" sldId="257"/>
            <ac:spMk id="8" creationId="{E693E340-0BF0-F938-66F1-3917CD40AAB9}"/>
          </ac:spMkLst>
        </pc:spChg>
        <pc:picChg chg="del">
          <ac:chgData name="BEARDS Michael [Southern River College]" userId="f9e3ea26-6dd9-4feb-84ad-f5fc9616dbb4" providerId="ADAL" clId="{D1742056-DEF1-452D-8427-7F682F43D6DF}" dt="2023-07-21T01:26:17.400" v="537" actId="478"/>
          <ac:picMkLst>
            <pc:docMk/>
            <pc:sldMk cId="4188389154" sldId="257"/>
            <ac:picMk id="1026" creationId="{A872273B-B308-0288-76E8-29679EF3DF80}"/>
          </ac:picMkLst>
        </pc:picChg>
        <pc:picChg chg="del">
          <ac:chgData name="BEARDS Michael [Southern River College]" userId="f9e3ea26-6dd9-4feb-84ad-f5fc9616dbb4" providerId="ADAL" clId="{D1742056-DEF1-452D-8427-7F682F43D6DF}" dt="2023-07-21T01:26:15.829" v="536" actId="478"/>
          <ac:picMkLst>
            <pc:docMk/>
            <pc:sldMk cId="4188389154" sldId="257"/>
            <ac:picMk id="1028" creationId="{98A101B4-1574-FF0C-A9C7-83373018476B}"/>
          </ac:picMkLst>
        </pc:picChg>
        <pc:picChg chg="add mod">
          <ac:chgData name="BEARDS Michael [Southern River College]" userId="f9e3ea26-6dd9-4feb-84ad-f5fc9616dbb4" providerId="ADAL" clId="{D1742056-DEF1-452D-8427-7F682F43D6DF}" dt="2023-07-21T01:35:12.850" v="859" actId="1076"/>
          <ac:picMkLst>
            <pc:docMk/>
            <pc:sldMk cId="4188389154" sldId="257"/>
            <ac:picMk id="2050" creationId="{B3733FD8-1B43-A1E1-2836-8CFF4379C685}"/>
          </ac:picMkLst>
        </pc:picChg>
        <pc:picChg chg="add mod">
          <ac:chgData name="BEARDS Michael [Southern River College]" userId="f9e3ea26-6dd9-4feb-84ad-f5fc9616dbb4" providerId="ADAL" clId="{D1742056-DEF1-452D-8427-7F682F43D6DF}" dt="2023-07-21T01:37:07.644" v="871" actId="1076"/>
          <ac:picMkLst>
            <pc:docMk/>
            <pc:sldMk cId="4188389154" sldId="257"/>
            <ac:picMk id="2052" creationId="{3B114617-3CAE-E5B9-C06D-29C27200753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21/07/2023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21/07/2023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21/07/2023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21/07/2023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21/07/2023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21/07/2023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21/07/2023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Non-renewable Resources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4152355"/>
          </a:xfrm>
          <a:prstGeom prst="rect">
            <a:avLst/>
          </a:prstGeom>
          <a:noFill/>
        </p:spPr>
        <p:txBody>
          <a:bodyPr wrap="square">
            <a:spAutoFit/>
          </a:bodyPr>
          <a:lstStyle/>
          <a:p>
            <a:pPr algn="l"/>
            <a:r>
              <a:rPr lang="en-GB" sz="1400" dirty="0"/>
              <a:t>Imagine a world overflowing with many types of energy. It can seem challenging to understand everything. But there are people, energy experts, who make it easier for us by sorting these energies into groups. Picture this like a massive piggy bank of energy, where each kind of energy is a unique, special coin. Using a sorting system, similar to how you might sort coins into different jars, these experts classify energy into categories such as fossil fuels, nuclear energy, or geo-thermal energy. By doing this, they can study and understand the different types of energy that we use in our everyday lives much better.</a:t>
            </a:r>
          </a:p>
          <a:p>
            <a:pPr algn="l"/>
            <a:endParaRPr lang="en-US" sz="1400" dirty="0"/>
          </a:p>
          <a:p>
            <a:pPr marL="342900" indent="-342900">
              <a:buFont typeface="+mj-lt"/>
              <a:buAutoNum type="arabicPeriod"/>
            </a:pPr>
            <a:r>
              <a:rPr lang="en-US" sz="1400" dirty="0"/>
              <a:t>How is the world of energy compared to a piggy bank?</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How do experts sort these energies into different groups?</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are some examples of energy groups mentioned in the passage?</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5191430"/>
            <a:ext cx="4338363" cy="2246769"/>
          </a:xfrm>
          <a:prstGeom prst="rect">
            <a:avLst/>
          </a:prstGeom>
          <a:noFill/>
        </p:spPr>
        <p:txBody>
          <a:bodyPr wrap="square" rtlCol="0">
            <a:spAutoFit/>
          </a:bodyPr>
          <a:lstStyle/>
          <a:p>
            <a:pPr algn="l"/>
            <a:r>
              <a:rPr lang="en-GB" sz="1400" dirty="0"/>
              <a:t>Firstly, let's delve deeper into coal, a solid fossil fuel that was formed over millions of years from decomposed plant materials. Like a captivating history book sitting on the shelves of our energy library, coal narrates an ancient tale about the Earth's prehistoric past, explaining how humans have utilized it for heat and electricity, and highlighting its influential role in powering the Industrial Revolution. Despite its historical importance, once we burn coal for energy, it's gone forever, reinforcing the fact that it's a non-renewable energy source.</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443787"/>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is coal?</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How does the passage compare coal to a history book?</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Why is coal considered non-renewable?</a:t>
            </a:r>
            <a:br>
              <a:rPr lang="en-US" sz="1400" dirty="0"/>
            </a:br>
            <a:r>
              <a:rPr lang="en-US" sz="1400" dirty="0"/>
              <a:t>___________________________________________________________________</a:t>
            </a:r>
          </a:p>
        </p:txBody>
      </p:sp>
      <p:pic>
        <p:nvPicPr>
          <p:cNvPr id="1026" name="Picture 2" descr="Blue Ridge Coal Corporation | The High Quality Coal Producer">
            <a:extLst>
              <a:ext uri="{FF2B5EF4-FFF2-40B4-BE49-F238E27FC236}">
                <a16:creationId xmlns:a16="http://schemas.microsoft.com/office/drawing/2014/main" id="{58F4A5D5-7835-8AEC-5910-34EF39EA4E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627" t="4613" r="26934" b="11295"/>
          <a:stretch/>
        </p:blipFill>
        <p:spPr bwMode="auto">
          <a:xfrm>
            <a:off x="4571563" y="5290850"/>
            <a:ext cx="2096655" cy="2523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Non-renewable Resources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30275" cy="2031325"/>
          </a:xfrm>
          <a:prstGeom prst="rect">
            <a:avLst/>
          </a:prstGeom>
          <a:noFill/>
        </p:spPr>
        <p:txBody>
          <a:bodyPr wrap="square" rtlCol="0">
            <a:spAutoFit/>
          </a:bodyPr>
          <a:lstStyle/>
          <a:p>
            <a:pPr algn="l"/>
            <a:r>
              <a:rPr lang="en-GB" sz="1400" dirty="0"/>
              <a:t>Secondly, imagine oil, a liquid fossil fuel that oozed from ancient life forms buried deep within the Earth's crust. Comparable to an intense adventure novel, the story of oil takes us on a journey from its formation under extreme heat and pressure, through the complex processes of drilling and refining, and on to its diverse uses in our modern world. However, like the thrilling plot of an adventure novel, once oil is extracted and used, we cannot go back and start again, reinforcing its status as a non-renewable energy source.</a:t>
            </a:r>
          </a:p>
        </p:txBody>
      </p:sp>
      <p:sp>
        <p:nvSpPr>
          <p:cNvPr id="4" name="TextBox 3">
            <a:extLst>
              <a:ext uri="{FF2B5EF4-FFF2-40B4-BE49-F238E27FC236}">
                <a16:creationId xmlns:a16="http://schemas.microsoft.com/office/drawing/2014/main" id="{A2845E9D-D79B-7527-B71B-CB7FF50E3EE2}"/>
              </a:ext>
            </a:extLst>
          </p:cNvPr>
          <p:cNvSpPr txBox="1"/>
          <p:nvPr/>
        </p:nvSpPr>
        <p:spPr>
          <a:xfrm>
            <a:off x="1737361" y="5320146"/>
            <a:ext cx="4930858" cy="2031325"/>
          </a:xfrm>
          <a:prstGeom prst="rect">
            <a:avLst/>
          </a:prstGeom>
          <a:noFill/>
        </p:spPr>
        <p:txBody>
          <a:bodyPr wrap="square" rtlCol="0">
            <a:spAutoFit/>
          </a:bodyPr>
          <a:lstStyle/>
          <a:p>
            <a:pPr algn="l"/>
            <a:r>
              <a:rPr lang="en-GB" sz="1400" dirty="0"/>
              <a:t>Finally, consider natural gas, a gaseous fossil fuel often found alongside oil deposits. It's like a mystery book, concealing many secrets about our planet's history and our energy consumption patterns. Once extracted through intricate drilling processes, natural gas has a multitude of uses in our daily lives, including heating, cooking, and electricity generation. However, like the riveting plot of a mystery novel, once the natural gas is used, the story ends and can't be revisited, underlining its non-renewable nature.</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351471"/>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is natural gas?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Where is natural gas often found?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What are some of the uses of natural gas?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902650"/>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How is oil?</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How does the passage compare oil to an adventure novel?</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Why is oil considered non-renewable?</a:t>
            </a:r>
            <a:br>
              <a:rPr lang="en-US" sz="1400" dirty="0"/>
            </a:br>
            <a:r>
              <a:rPr lang="en-US" sz="1400" dirty="0"/>
              <a:t>__________________________________________________________________</a:t>
            </a:r>
          </a:p>
        </p:txBody>
      </p:sp>
      <p:pic>
        <p:nvPicPr>
          <p:cNvPr id="2050" name="Picture 2" descr="The Main Energy Sources - OurFuture.Energy">
            <a:extLst>
              <a:ext uri="{FF2B5EF4-FFF2-40B4-BE49-F238E27FC236}">
                <a16:creationId xmlns:a16="http://schemas.microsoft.com/office/drawing/2014/main" id="{B3733FD8-1B43-A1E1-2836-8CFF4379C6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919" r="20809"/>
          <a:stretch/>
        </p:blipFill>
        <p:spPr bwMode="auto">
          <a:xfrm>
            <a:off x="5072210" y="885959"/>
            <a:ext cx="1543854" cy="2031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You Can Get the Best Energy Deals by Comparing Prices">
            <a:extLst>
              <a:ext uri="{FF2B5EF4-FFF2-40B4-BE49-F238E27FC236}">
                <a16:creationId xmlns:a16="http://schemas.microsoft.com/office/drawing/2014/main" id="{3B114617-3CAE-E5B9-C06D-29C2720075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623" t="21870" r="31217"/>
          <a:stretch/>
        </p:blipFill>
        <p:spPr bwMode="auto">
          <a:xfrm>
            <a:off x="291844" y="5386490"/>
            <a:ext cx="1343455" cy="190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40F19A-9A11-4815-813E-8192E807C773}"/>
</file>

<file path=customXml/itemProps2.xml><?xml version="1.0" encoding="utf-8"?>
<ds:datastoreItem xmlns:ds="http://schemas.openxmlformats.org/officeDocument/2006/customXml" ds:itemID="{443D2575-A819-4854-B9C2-A1438FAD437A}">
  <ds:schemaRefs>
    <ds:schemaRef ds:uri="e5872429-2769-4697-beab-80c9ae205fa8"/>
    <ds:schemaRef ds:uri="0c951ba1-d84e-473b-8db8-3836ef03ec08"/>
    <ds:schemaRef ds:uri="http://purl.org/dc/terms/"/>
    <ds:schemaRef ds:uri="http://purl.org/dc/dcmityp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14D32DD-1ABA-4BF3-96F9-D2250399BA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499</TotalTime>
  <Words>543</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21</cp:revision>
  <dcterms:created xsi:type="dcterms:W3CDTF">2023-03-21T11:52:51Z</dcterms:created>
  <dcterms:modified xsi:type="dcterms:W3CDTF">2023-07-21T01:37:09Z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