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A5A50-D624-4774-A7B2-683DFED3C97D}" v="26" dt="2023-08-09T02:12: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DF8A5A50-D624-4774-A7B2-683DFED3C97D}"/>
    <pc:docChg chg="undo custSel modSld">
      <pc:chgData name="BEARDS Michael [Southern River College]" userId="f9e3ea26-6dd9-4feb-84ad-f5fc9616dbb4" providerId="ADAL" clId="{DF8A5A50-D624-4774-A7B2-683DFED3C97D}" dt="2023-08-09T02:12:25.348" v="691" actId="1076"/>
      <pc:docMkLst>
        <pc:docMk/>
      </pc:docMkLst>
      <pc:sldChg chg="addSp delSp modSp mod">
        <pc:chgData name="BEARDS Michael [Southern River College]" userId="f9e3ea26-6dd9-4feb-84ad-f5fc9616dbb4" providerId="ADAL" clId="{DF8A5A50-D624-4774-A7B2-683DFED3C97D}" dt="2023-08-09T02:12:25.348" v="691" actId="1076"/>
        <pc:sldMkLst>
          <pc:docMk/>
          <pc:sldMk cId="451091035" sldId="256"/>
        </pc:sldMkLst>
        <pc:spChg chg="mod">
          <ac:chgData name="BEARDS Michael [Southern River College]" userId="f9e3ea26-6dd9-4feb-84ad-f5fc9616dbb4" providerId="ADAL" clId="{DF8A5A50-D624-4774-A7B2-683DFED3C97D}" dt="2023-08-09T02:03:21.783" v="182" actId="1076"/>
          <ac:spMkLst>
            <pc:docMk/>
            <pc:sldMk cId="451091035" sldId="256"/>
            <ac:spMk id="4" creationId="{A6CF96EC-D0F4-F8E3-BA32-5FCC966C671D}"/>
          </ac:spMkLst>
        </pc:spChg>
        <pc:spChg chg="mod">
          <ac:chgData name="BEARDS Michael [Southern River College]" userId="f9e3ea26-6dd9-4feb-84ad-f5fc9616dbb4" providerId="ADAL" clId="{DF8A5A50-D624-4774-A7B2-683DFED3C97D}" dt="2023-08-09T02:02:57.010" v="174" actId="20577"/>
          <ac:spMkLst>
            <pc:docMk/>
            <pc:sldMk cId="451091035" sldId="256"/>
            <ac:spMk id="5" creationId="{9A58EC1B-E83A-B9FA-5B76-01EE7C2839A0}"/>
          </ac:spMkLst>
        </pc:spChg>
        <pc:spChg chg="mod">
          <ac:chgData name="BEARDS Michael [Southern River College]" userId="f9e3ea26-6dd9-4feb-84ad-f5fc9616dbb4" providerId="ADAL" clId="{DF8A5A50-D624-4774-A7B2-683DFED3C97D}" dt="2023-08-09T02:00:28.655" v="18" actId="20577"/>
          <ac:spMkLst>
            <pc:docMk/>
            <pc:sldMk cId="451091035" sldId="256"/>
            <ac:spMk id="6" creationId="{4CC52741-8621-6AEC-188D-41DA3C3ADF14}"/>
          </ac:spMkLst>
        </pc:spChg>
        <pc:spChg chg="mod">
          <ac:chgData name="BEARDS Michael [Southern River College]" userId="f9e3ea26-6dd9-4feb-84ad-f5fc9616dbb4" providerId="ADAL" clId="{DF8A5A50-D624-4774-A7B2-683DFED3C97D}" dt="2023-08-09T02:05:32.360" v="307" actId="20577"/>
          <ac:spMkLst>
            <pc:docMk/>
            <pc:sldMk cId="451091035" sldId="256"/>
            <ac:spMk id="7" creationId="{B4422DD0-FA47-E145-47CF-811CFE6ED7AC}"/>
          </ac:spMkLst>
        </pc:spChg>
        <pc:picChg chg="del">
          <ac:chgData name="BEARDS Michael [Southern River College]" userId="f9e3ea26-6dd9-4feb-84ad-f5fc9616dbb4" providerId="ADAL" clId="{DF8A5A50-D624-4774-A7B2-683DFED3C97D}" dt="2023-08-09T02:00:30.706" v="19" actId="478"/>
          <ac:picMkLst>
            <pc:docMk/>
            <pc:sldMk cId="451091035" sldId="256"/>
            <ac:picMk id="2" creationId="{C2A7B861-D7EC-EBEB-968E-70732A431038}"/>
          </ac:picMkLst>
        </pc:picChg>
        <pc:picChg chg="add del mod">
          <ac:chgData name="BEARDS Michael [Southern River College]" userId="f9e3ea26-6dd9-4feb-84ad-f5fc9616dbb4" providerId="ADAL" clId="{DF8A5A50-D624-4774-A7B2-683DFED3C97D}" dt="2023-08-09T02:12:08.537" v="686" actId="478"/>
          <ac:picMkLst>
            <pc:docMk/>
            <pc:sldMk cId="451091035" sldId="256"/>
            <ac:picMk id="2050" creationId="{35B55BB4-9EBA-4031-B789-AB6643FD1A6C}"/>
          </ac:picMkLst>
        </pc:picChg>
        <pc:picChg chg="add mod">
          <ac:chgData name="BEARDS Michael [Southern River College]" userId="f9e3ea26-6dd9-4feb-84ad-f5fc9616dbb4" providerId="ADAL" clId="{DF8A5A50-D624-4774-A7B2-683DFED3C97D}" dt="2023-08-09T02:12:25.348" v="691" actId="1076"/>
          <ac:picMkLst>
            <pc:docMk/>
            <pc:sldMk cId="451091035" sldId="256"/>
            <ac:picMk id="2052" creationId="{B0F5B9E3-5C13-4249-AC4A-42102BEA4838}"/>
          </ac:picMkLst>
        </pc:picChg>
      </pc:sldChg>
      <pc:sldChg chg="addSp delSp modSp mod">
        <pc:chgData name="BEARDS Michael [Southern River College]" userId="f9e3ea26-6dd9-4feb-84ad-f5fc9616dbb4" providerId="ADAL" clId="{DF8A5A50-D624-4774-A7B2-683DFED3C97D}" dt="2023-08-09T02:10:54.708" v="681" actId="1076"/>
        <pc:sldMkLst>
          <pc:docMk/>
          <pc:sldMk cId="4188389154" sldId="257"/>
        </pc:sldMkLst>
        <pc:spChg chg="mod">
          <ac:chgData name="BEARDS Michael [Southern River College]" userId="f9e3ea26-6dd9-4feb-84ad-f5fc9616dbb4" providerId="ADAL" clId="{DF8A5A50-D624-4774-A7B2-683DFED3C97D}" dt="2023-08-09T02:06:34.289" v="452" actId="20577"/>
          <ac:spMkLst>
            <pc:docMk/>
            <pc:sldMk cId="4188389154" sldId="257"/>
            <ac:spMk id="3" creationId="{7E37A918-81B7-C2E2-47FA-EC5252C1DED5}"/>
          </ac:spMkLst>
        </pc:spChg>
        <pc:spChg chg="mod">
          <ac:chgData name="BEARDS Michael [Southern River College]" userId="f9e3ea26-6dd9-4feb-84ad-f5fc9616dbb4" providerId="ADAL" clId="{DF8A5A50-D624-4774-A7B2-683DFED3C97D}" dt="2023-08-09T02:07:00.196" v="462" actId="1076"/>
          <ac:spMkLst>
            <pc:docMk/>
            <pc:sldMk cId="4188389154" sldId="257"/>
            <ac:spMk id="4" creationId="{A2845E9D-D79B-7527-B71B-CB7FF50E3EE2}"/>
          </ac:spMkLst>
        </pc:spChg>
        <pc:spChg chg="mod">
          <ac:chgData name="BEARDS Michael [Southern River College]" userId="f9e3ea26-6dd9-4feb-84ad-f5fc9616dbb4" providerId="ADAL" clId="{DF8A5A50-D624-4774-A7B2-683DFED3C97D}" dt="2023-08-09T02:07:51.911" v="668" actId="20577"/>
          <ac:spMkLst>
            <pc:docMk/>
            <pc:sldMk cId="4188389154" sldId="257"/>
            <ac:spMk id="5" creationId="{2BDE2437-335E-B79B-A1E5-4D5FAFBE32B9}"/>
          </ac:spMkLst>
        </pc:spChg>
        <pc:spChg chg="mod">
          <ac:chgData name="BEARDS Michael [Southern River College]" userId="f9e3ea26-6dd9-4feb-84ad-f5fc9616dbb4" providerId="ADAL" clId="{DF8A5A50-D624-4774-A7B2-683DFED3C97D}" dt="2023-08-09T02:08:09.938" v="669"/>
          <ac:spMkLst>
            <pc:docMk/>
            <pc:sldMk cId="4188389154" sldId="257"/>
            <ac:spMk id="6" creationId="{4CC52741-8621-6AEC-188D-41DA3C3ADF14}"/>
          </ac:spMkLst>
        </pc:spChg>
        <pc:spChg chg="mod">
          <ac:chgData name="BEARDS Michael [Southern River College]" userId="f9e3ea26-6dd9-4feb-84ad-f5fc9616dbb4" providerId="ADAL" clId="{DF8A5A50-D624-4774-A7B2-683DFED3C97D}" dt="2023-08-09T02:05:47.432" v="314" actId="404"/>
          <ac:spMkLst>
            <pc:docMk/>
            <pc:sldMk cId="4188389154" sldId="257"/>
            <ac:spMk id="8" creationId="{E693E340-0BF0-F938-66F1-3917CD40AAB9}"/>
          </ac:spMkLst>
        </pc:spChg>
        <pc:picChg chg="del">
          <ac:chgData name="BEARDS Michael [Southern River College]" userId="f9e3ea26-6dd9-4feb-84ad-f5fc9616dbb4" providerId="ADAL" clId="{DF8A5A50-D624-4774-A7B2-683DFED3C97D}" dt="2023-08-09T02:05:35.770" v="308" actId="478"/>
          <ac:picMkLst>
            <pc:docMk/>
            <pc:sldMk cId="4188389154" sldId="257"/>
            <ac:picMk id="2" creationId="{3EA0B76E-5D9F-058B-8D20-B0C6C797EC61}"/>
          </ac:picMkLst>
        </pc:picChg>
        <pc:picChg chg="del">
          <ac:chgData name="BEARDS Michael [Southern River College]" userId="f9e3ea26-6dd9-4feb-84ad-f5fc9616dbb4" providerId="ADAL" clId="{DF8A5A50-D624-4774-A7B2-683DFED3C97D}" dt="2023-08-09T02:06:53.192" v="460" actId="478"/>
          <ac:picMkLst>
            <pc:docMk/>
            <pc:sldMk cId="4188389154" sldId="257"/>
            <ac:picMk id="7" creationId="{EDA60326-52A4-85BC-DD6D-76C4DF9A4899}"/>
          </ac:picMkLst>
        </pc:picChg>
        <pc:picChg chg="add mod">
          <ac:chgData name="BEARDS Michael [Southern River College]" userId="f9e3ea26-6dd9-4feb-84ad-f5fc9616dbb4" providerId="ADAL" clId="{DF8A5A50-D624-4774-A7B2-683DFED3C97D}" dt="2023-08-09T02:10:09.256" v="675" actId="1076"/>
          <ac:picMkLst>
            <pc:docMk/>
            <pc:sldMk cId="4188389154" sldId="257"/>
            <ac:picMk id="1026" creationId="{3558CC0A-E7A4-4F58-A4B3-B4CE4FAF6B92}"/>
          </ac:picMkLst>
        </pc:picChg>
        <pc:picChg chg="add mod">
          <ac:chgData name="BEARDS Michael [Southern River College]" userId="f9e3ea26-6dd9-4feb-84ad-f5fc9616dbb4" providerId="ADAL" clId="{DF8A5A50-D624-4774-A7B2-683DFED3C97D}" dt="2023-08-09T02:10:54.708" v="681" actId="1076"/>
          <ac:picMkLst>
            <pc:docMk/>
            <pc:sldMk cId="4188389154" sldId="257"/>
            <ac:picMk id="1028" creationId="{AC3A836B-29F4-4AAD-9704-CDA55C262F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9/08/2023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9/08/2023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9/08/2023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9/08/2023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Phases of the Moon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936912"/>
          </a:xfrm>
          <a:prstGeom prst="rect">
            <a:avLst/>
          </a:prstGeom>
          <a:noFill/>
        </p:spPr>
        <p:txBody>
          <a:bodyPr wrap="square">
            <a:spAutoFit/>
          </a:bodyPr>
          <a:lstStyle/>
          <a:p>
            <a:pPr algn="l"/>
            <a:r>
              <a:rPr lang="en-GB" sz="1400" dirty="0"/>
              <a:t>Imagine the moon loves playing dress-up. Every night, it chooses a new outfit. These outfits are its phases: new moon, waxing crescent, first quarter, waxing gibbous, full moon, waning gibbous, last quarter, and waning crescent. This fashion show isn’t just for fun, though. Sunlight shines on the moon differently each day, and our view from Earth changes. Depending on where the moon is in its orbit, we see more or less sunlight reflecting off its surface. This lunar fashion show gives us a different moon almost every night. Keep an eye on the sky and watch the moon's outfits change!</a:t>
            </a:r>
          </a:p>
          <a:p>
            <a:endParaRPr lang="en-US" sz="1400" dirty="0"/>
          </a:p>
          <a:p>
            <a:pPr marL="342900" indent="-342900">
              <a:buFont typeface="+mj-lt"/>
              <a:buAutoNum type="arabicPeriod"/>
            </a:pPr>
            <a:r>
              <a:rPr lang="en-US" sz="1400" dirty="0"/>
              <a:t>How did we describe the moon’s changing phases?</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the ‘outfits’ or phases of the moon?</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Why does the moon appear differently every night?</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89781" y="4840781"/>
            <a:ext cx="3798867" cy="2677656"/>
          </a:xfrm>
          <a:prstGeom prst="rect">
            <a:avLst/>
          </a:prstGeom>
          <a:noFill/>
        </p:spPr>
        <p:txBody>
          <a:bodyPr wrap="square" rtlCol="0">
            <a:spAutoFit/>
          </a:bodyPr>
          <a:lstStyle/>
          <a:p>
            <a:pPr algn="l"/>
            <a:r>
              <a:rPr lang="en-GB" sz="1400" dirty="0"/>
              <a:t>Imagine a cosmic game of hide and seek with the sun, moon, and Earth. The moon orbits Earth and plays this game. Sometimes, it's behind Earth, hidden in shadow. That's a new moon phase. Other times, it peeks out just a little, showing a crescent shape. As days pass, it reveals more, like a curtain slowly unveiling a surprise. The crescent grows bigger, heading towards a full moon. All these changes are due to the positions of the sun, moon, and Earth. Every position shows a different amount of the moon's illuminated part. It's nature's most intriguing hide and seek!</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38199"/>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game is being played in the cosmos?</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is the new moon phase described?</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What happens after the crescent phase?</a:t>
            </a:r>
            <a:br>
              <a:rPr lang="en-US" sz="1400" dirty="0"/>
            </a:br>
            <a:r>
              <a:rPr lang="en-US" sz="1400" dirty="0"/>
              <a:t>___________________________________________________________________</a:t>
            </a:r>
          </a:p>
        </p:txBody>
      </p:sp>
      <p:pic>
        <p:nvPicPr>
          <p:cNvPr id="2052" name="Picture 4" descr="cosmic game of hide and seek : nightcafe">
            <a:extLst>
              <a:ext uri="{FF2B5EF4-FFF2-40B4-BE49-F238E27FC236}">
                <a16:creationId xmlns:a16="http://schemas.microsoft.com/office/drawing/2014/main" id="{B0F5B9E3-5C13-4249-AC4A-42102BEA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535" y="4953000"/>
            <a:ext cx="2597418" cy="259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Phases of the Moon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2031325"/>
          </a:xfrm>
          <a:prstGeom prst="rect">
            <a:avLst/>
          </a:prstGeom>
          <a:noFill/>
        </p:spPr>
        <p:txBody>
          <a:bodyPr wrap="square" rtlCol="0">
            <a:spAutoFit/>
          </a:bodyPr>
          <a:lstStyle/>
          <a:p>
            <a:pPr algn="l"/>
            <a:r>
              <a:rPr lang="en-GB" sz="1400" dirty="0"/>
              <a:t>Every month, the moon hosts a grand show in the night sky called the full moon. On this special night, the moon appears big, round, and glowing. It shines so brightly because it's directly opposite the sun, reflecting all its light. This full moon phase can light up our nights, making them almost as bright as day. Have you ever noticed how clear everything looks during a full moon? Or how the sea sparkles under its light? This bright phase is just one of the many ways the moon communicates with us, showcasing its beauty and importance in our lives.</a:t>
            </a:r>
          </a:p>
        </p:txBody>
      </p:sp>
      <p:sp>
        <p:nvSpPr>
          <p:cNvPr id="4" name="TextBox 3">
            <a:extLst>
              <a:ext uri="{FF2B5EF4-FFF2-40B4-BE49-F238E27FC236}">
                <a16:creationId xmlns:a16="http://schemas.microsoft.com/office/drawing/2014/main" id="{A2845E9D-D79B-7527-B71B-CB7FF50E3EE2}"/>
              </a:ext>
            </a:extLst>
          </p:cNvPr>
          <p:cNvSpPr txBox="1"/>
          <p:nvPr/>
        </p:nvSpPr>
        <p:spPr>
          <a:xfrm>
            <a:off x="1851891" y="5260198"/>
            <a:ext cx="4816328" cy="2031325"/>
          </a:xfrm>
          <a:prstGeom prst="rect">
            <a:avLst/>
          </a:prstGeom>
          <a:noFill/>
        </p:spPr>
        <p:txBody>
          <a:bodyPr wrap="square" rtlCol="0">
            <a:spAutoFit/>
          </a:bodyPr>
          <a:lstStyle/>
          <a:p>
            <a:pPr algn="l"/>
            <a:r>
              <a:rPr lang="en-GB" sz="1400" dirty="0"/>
              <a:t>In the cosmic dance between the new moon and the full moon, there’s a significant pause. It's the first quarter moon phase. At this time, half the moon is brightly lit, while the other half remains hidden. It's as if the moon is saying, "I'm halfway there!" As days continue, that bright half grows, inching towards the grand full moon. This progression is a captivating display of celestial rhythm. It's fascinating to think that as we go about our days, the moon is slowly changing, preparing for its next phase, always in sync with the sun and Earth.</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05631"/>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What’s the pause between the new and full moon?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How does the first quarter moon appear?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What does the moon seem to indicate during this phase?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831392"/>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is the moon’s grand show called?</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does the moon shine so brightly during this phase?</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is special about the full moon’s position?</a:t>
            </a:r>
            <a:br>
              <a:rPr lang="en-US" sz="1400" dirty="0"/>
            </a:br>
            <a:r>
              <a:rPr lang="en-US" sz="1400" dirty="0"/>
              <a:t>__________________________________________________________________</a:t>
            </a:r>
          </a:p>
        </p:txBody>
      </p:sp>
      <p:pic>
        <p:nvPicPr>
          <p:cNvPr id="1026" name="Picture 2" descr="The June 2020 Full Moon in Sagittarius Is Also a Lunar Eclipse | Allure">
            <a:extLst>
              <a:ext uri="{FF2B5EF4-FFF2-40B4-BE49-F238E27FC236}">
                <a16:creationId xmlns:a16="http://schemas.microsoft.com/office/drawing/2014/main" id="{3558CC0A-E7A4-4F58-A4B3-B4CE4FAF6B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458" r="19865"/>
          <a:stretch/>
        </p:blipFill>
        <p:spPr bwMode="auto">
          <a:xfrm>
            <a:off x="5006109" y="1013485"/>
            <a:ext cx="1662110" cy="1960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nts, Flowers and Such: September 2013">
            <a:extLst>
              <a:ext uri="{FF2B5EF4-FFF2-40B4-BE49-F238E27FC236}">
                <a16:creationId xmlns:a16="http://schemas.microsoft.com/office/drawing/2014/main" id="{AC3A836B-29F4-4AAD-9704-CDA55C262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50" r="30002"/>
          <a:stretch/>
        </p:blipFill>
        <p:spPr bwMode="auto">
          <a:xfrm>
            <a:off x="277091" y="5260198"/>
            <a:ext cx="1468051" cy="194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schemas.microsoft.com/office/2006/documentManagement/types"/>
    <ds:schemaRef ds:uri="http://purl.org/dc/terms/"/>
    <ds:schemaRef ds:uri="http://schemas.openxmlformats.org/package/2006/metadata/core-properties"/>
    <ds:schemaRef ds:uri="http://purl.org/dc/elements/1.1/"/>
    <ds:schemaRef ds:uri="http://schemas.microsoft.com/office/2006/metadata/properties"/>
    <ds:schemaRef ds:uri="0c951ba1-d84e-473b-8db8-3836ef03ec08"/>
    <ds:schemaRef ds:uri="http://www.w3.org/XML/1998/namespace"/>
    <ds:schemaRef ds:uri="http://purl.org/dc/dcmitype/"/>
    <ds:schemaRef ds:uri="e5872429-2769-4697-beab-80c9ae205fa8"/>
    <ds:schemaRef ds:uri="http://schemas.microsoft.com/office/infopath/2007/PartnerControls"/>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A3BABE7-8250-48FB-95BF-4F8373B888F2}"/>
</file>

<file path=docProps/app.xml><?xml version="1.0" encoding="utf-8"?>
<Properties xmlns="http://schemas.openxmlformats.org/officeDocument/2006/extended-properties" xmlns:vt="http://schemas.openxmlformats.org/officeDocument/2006/docPropsVTypes">
  <Template>Office Theme 2013 - 2022</Template>
  <TotalTime>564</TotalTime>
  <Words>618</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27</cp:revision>
  <dcterms:created xsi:type="dcterms:W3CDTF">2023-03-21T11:52:51Z</dcterms:created>
  <dcterms:modified xsi:type="dcterms:W3CDTF">2023-08-09T02:12:35Z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