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ABB5E-9F29-451A-AA21-94FC52B7FFE3}" v="21" dt="2023-08-07T20:51:52.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84" d="100"/>
          <a:sy n="84" d="100"/>
        </p:scale>
        <p:origin x="81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460ABB5E-9F29-451A-AA21-94FC52B7FFE3}"/>
    <pc:docChg chg="custSel modSld">
      <pc:chgData name="BEARDS Michael [Southern River College]" userId="f9e3ea26-6dd9-4feb-84ad-f5fc9616dbb4" providerId="ADAL" clId="{460ABB5E-9F29-451A-AA21-94FC52B7FFE3}" dt="2023-08-07T20:51:52.695" v="684" actId="14100"/>
      <pc:docMkLst>
        <pc:docMk/>
      </pc:docMkLst>
      <pc:sldChg chg="addSp delSp modSp mod">
        <pc:chgData name="BEARDS Michael [Southern River College]" userId="f9e3ea26-6dd9-4feb-84ad-f5fc9616dbb4" providerId="ADAL" clId="{460ABB5E-9F29-451A-AA21-94FC52B7FFE3}" dt="2023-08-07T20:50:29.942" v="672" actId="14100"/>
        <pc:sldMkLst>
          <pc:docMk/>
          <pc:sldMk cId="451091035" sldId="256"/>
        </pc:sldMkLst>
        <pc:spChg chg="mod">
          <ac:chgData name="BEARDS Michael [Southern River College]" userId="f9e3ea26-6dd9-4feb-84ad-f5fc9616dbb4" providerId="ADAL" clId="{460ABB5E-9F29-451A-AA21-94FC52B7FFE3}" dt="2023-08-07T20:40:17.401" v="150" actId="1076"/>
          <ac:spMkLst>
            <pc:docMk/>
            <pc:sldMk cId="451091035" sldId="256"/>
            <ac:spMk id="4" creationId="{A6CF96EC-D0F4-F8E3-BA32-5FCC966C671D}"/>
          </ac:spMkLst>
        </pc:spChg>
        <pc:spChg chg="mod">
          <ac:chgData name="BEARDS Michael [Southern River College]" userId="f9e3ea26-6dd9-4feb-84ad-f5fc9616dbb4" providerId="ADAL" clId="{460ABB5E-9F29-451A-AA21-94FC52B7FFE3}" dt="2023-08-07T20:39:53.622" v="144" actId="20577"/>
          <ac:spMkLst>
            <pc:docMk/>
            <pc:sldMk cId="451091035" sldId="256"/>
            <ac:spMk id="5" creationId="{9A58EC1B-E83A-B9FA-5B76-01EE7C2839A0}"/>
          </ac:spMkLst>
        </pc:spChg>
        <pc:spChg chg="mod">
          <ac:chgData name="BEARDS Michael [Southern River College]" userId="f9e3ea26-6dd9-4feb-84ad-f5fc9616dbb4" providerId="ADAL" clId="{460ABB5E-9F29-451A-AA21-94FC52B7FFE3}" dt="2023-08-07T20:39:03.516" v="11" actId="20577"/>
          <ac:spMkLst>
            <pc:docMk/>
            <pc:sldMk cId="451091035" sldId="256"/>
            <ac:spMk id="6" creationId="{4CC52741-8621-6AEC-188D-41DA3C3ADF14}"/>
          </ac:spMkLst>
        </pc:spChg>
        <pc:spChg chg="mod">
          <ac:chgData name="BEARDS Michael [Southern River College]" userId="f9e3ea26-6dd9-4feb-84ad-f5fc9616dbb4" providerId="ADAL" clId="{460ABB5E-9F29-451A-AA21-94FC52B7FFE3}" dt="2023-08-07T20:45:23.775" v="356" actId="20577"/>
          <ac:spMkLst>
            <pc:docMk/>
            <pc:sldMk cId="451091035" sldId="256"/>
            <ac:spMk id="7" creationId="{B4422DD0-FA47-E145-47CF-811CFE6ED7AC}"/>
          </ac:spMkLst>
        </pc:spChg>
        <pc:picChg chg="add mod">
          <ac:chgData name="BEARDS Michael [Southern River College]" userId="f9e3ea26-6dd9-4feb-84ad-f5fc9616dbb4" providerId="ADAL" clId="{460ABB5E-9F29-451A-AA21-94FC52B7FFE3}" dt="2023-08-07T20:50:29.942" v="672" actId="14100"/>
          <ac:picMkLst>
            <pc:docMk/>
            <pc:sldMk cId="451091035" sldId="256"/>
            <ac:picMk id="2" creationId="{C2A7B861-D7EC-EBEB-968E-70732A431038}"/>
          </ac:picMkLst>
        </pc:picChg>
        <pc:picChg chg="del">
          <ac:chgData name="BEARDS Michael [Southern River College]" userId="f9e3ea26-6dd9-4feb-84ad-f5fc9616dbb4" providerId="ADAL" clId="{460ABB5E-9F29-451A-AA21-94FC52B7FFE3}" dt="2023-08-07T20:39:07.045" v="12" actId="478"/>
          <ac:picMkLst>
            <pc:docMk/>
            <pc:sldMk cId="451091035" sldId="256"/>
            <ac:picMk id="1026" creationId="{31018A8D-D7B9-E881-CE03-4DF6AC90BC37}"/>
          </ac:picMkLst>
        </pc:picChg>
      </pc:sldChg>
      <pc:sldChg chg="addSp delSp modSp mod">
        <pc:chgData name="BEARDS Michael [Southern River College]" userId="f9e3ea26-6dd9-4feb-84ad-f5fc9616dbb4" providerId="ADAL" clId="{460ABB5E-9F29-451A-AA21-94FC52B7FFE3}" dt="2023-08-07T20:51:52.695" v="684" actId="14100"/>
        <pc:sldMkLst>
          <pc:docMk/>
          <pc:sldMk cId="4188389154" sldId="257"/>
        </pc:sldMkLst>
        <pc:spChg chg="mod">
          <ac:chgData name="BEARDS Michael [Southern River College]" userId="f9e3ea26-6dd9-4feb-84ad-f5fc9616dbb4" providerId="ADAL" clId="{460ABB5E-9F29-451A-AA21-94FC52B7FFE3}" dt="2023-08-07T20:46:22.358" v="518" actId="20577"/>
          <ac:spMkLst>
            <pc:docMk/>
            <pc:sldMk cId="4188389154" sldId="257"/>
            <ac:spMk id="3" creationId="{7E37A918-81B7-C2E2-47FA-EC5252C1DED5}"/>
          </ac:spMkLst>
        </pc:spChg>
        <pc:spChg chg="mod">
          <ac:chgData name="BEARDS Michael [Southern River College]" userId="f9e3ea26-6dd9-4feb-84ad-f5fc9616dbb4" providerId="ADAL" clId="{460ABB5E-9F29-451A-AA21-94FC52B7FFE3}" dt="2023-08-07T20:46:45.816" v="525" actId="1076"/>
          <ac:spMkLst>
            <pc:docMk/>
            <pc:sldMk cId="4188389154" sldId="257"/>
            <ac:spMk id="4" creationId="{A2845E9D-D79B-7527-B71B-CB7FF50E3EE2}"/>
          </ac:spMkLst>
        </pc:spChg>
        <pc:spChg chg="mod">
          <ac:chgData name="BEARDS Michael [Southern River College]" userId="f9e3ea26-6dd9-4feb-84ad-f5fc9616dbb4" providerId="ADAL" clId="{460ABB5E-9F29-451A-AA21-94FC52B7FFE3}" dt="2023-08-07T20:47:19.249" v="666" actId="6549"/>
          <ac:spMkLst>
            <pc:docMk/>
            <pc:sldMk cId="4188389154" sldId="257"/>
            <ac:spMk id="5" creationId="{2BDE2437-335E-B79B-A1E5-4D5FAFBE32B9}"/>
          </ac:spMkLst>
        </pc:spChg>
        <pc:spChg chg="mod">
          <ac:chgData name="BEARDS Michael [Southern River College]" userId="f9e3ea26-6dd9-4feb-84ad-f5fc9616dbb4" providerId="ADAL" clId="{460ABB5E-9F29-451A-AA21-94FC52B7FFE3}" dt="2023-08-07T20:45:31.222" v="364" actId="20577"/>
          <ac:spMkLst>
            <pc:docMk/>
            <pc:sldMk cId="4188389154" sldId="257"/>
            <ac:spMk id="6" creationId="{4CC52741-8621-6AEC-188D-41DA3C3ADF14}"/>
          </ac:spMkLst>
        </pc:spChg>
        <pc:spChg chg="mod">
          <ac:chgData name="BEARDS Michael [Southern River College]" userId="f9e3ea26-6dd9-4feb-84ad-f5fc9616dbb4" providerId="ADAL" clId="{460ABB5E-9F29-451A-AA21-94FC52B7FFE3}" dt="2023-08-07T20:45:43.367" v="368" actId="404"/>
          <ac:spMkLst>
            <pc:docMk/>
            <pc:sldMk cId="4188389154" sldId="257"/>
            <ac:spMk id="8" creationId="{E693E340-0BF0-F938-66F1-3917CD40AAB9}"/>
          </ac:spMkLst>
        </pc:spChg>
        <pc:picChg chg="add mod">
          <ac:chgData name="BEARDS Michael [Southern River College]" userId="f9e3ea26-6dd9-4feb-84ad-f5fc9616dbb4" providerId="ADAL" clId="{460ABB5E-9F29-451A-AA21-94FC52B7FFE3}" dt="2023-08-07T20:51:17.318" v="680" actId="14100"/>
          <ac:picMkLst>
            <pc:docMk/>
            <pc:sldMk cId="4188389154" sldId="257"/>
            <ac:picMk id="2" creationId="{3EA0B76E-5D9F-058B-8D20-B0C6C797EC61}"/>
          </ac:picMkLst>
        </pc:picChg>
        <pc:picChg chg="add mod">
          <ac:chgData name="BEARDS Michael [Southern River College]" userId="f9e3ea26-6dd9-4feb-84ad-f5fc9616dbb4" providerId="ADAL" clId="{460ABB5E-9F29-451A-AA21-94FC52B7FFE3}" dt="2023-08-07T20:51:52.695" v="684" actId="14100"/>
          <ac:picMkLst>
            <pc:docMk/>
            <pc:sldMk cId="4188389154" sldId="257"/>
            <ac:picMk id="7" creationId="{EDA60326-52A4-85BC-DD6D-76C4DF9A4899}"/>
          </ac:picMkLst>
        </pc:picChg>
        <pc:picChg chg="del">
          <ac:chgData name="BEARDS Michael [Southern River College]" userId="f9e3ea26-6dd9-4feb-84ad-f5fc9616dbb4" providerId="ADAL" clId="{460ABB5E-9F29-451A-AA21-94FC52B7FFE3}" dt="2023-08-07T20:46:24.921" v="519" actId="478"/>
          <ac:picMkLst>
            <pc:docMk/>
            <pc:sldMk cId="4188389154" sldId="257"/>
            <ac:picMk id="2050" creationId="{D26E6F57-2B41-8F71-4F4D-0419E7DC0906}"/>
          </ac:picMkLst>
        </pc:picChg>
        <pc:picChg chg="del">
          <ac:chgData name="BEARDS Michael [Southern River College]" userId="f9e3ea26-6dd9-4feb-84ad-f5fc9616dbb4" providerId="ADAL" clId="{460ABB5E-9F29-451A-AA21-94FC52B7FFE3}" dt="2023-08-07T20:46:25.722" v="520" actId="478"/>
          <ac:picMkLst>
            <pc:docMk/>
            <pc:sldMk cId="4188389154" sldId="257"/>
            <ac:picMk id="2052" creationId="{12CEC959-645E-4BBB-CEAB-912A50DC2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8/08/2023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8/08/2023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8/08/2023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8/08/2023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8/08/2023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8/08/2023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Seasons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721468"/>
          </a:xfrm>
          <a:prstGeom prst="rect">
            <a:avLst/>
          </a:prstGeom>
          <a:noFill/>
        </p:spPr>
        <p:txBody>
          <a:bodyPr wrap="square">
            <a:spAutoFit/>
          </a:bodyPr>
          <a:lstStyle/>
          <a:p>
            <a:pPr algn="l"/>
            <a:r>
              <a:rPr lang="en-US" sz="1400" dirty="0"/>
              <a:t>Earth is like a spinning top on a grand cosmic playground. Unlike some tops you might play with, Earth doesn't sit straight up and down. It's tilted, </a:t>
            </a:r>
            <a:r>
              <a:rPr lang="en-US" sz="1400" dirty="0" err="1"/>
              <a:t>kinda</a:t>
            </a:r>
            <a:r>
              <a:rPr lang="en-US" sz="1400" dirty="0"/>
              <a:t> like leaning to one side. As Earth makes its journey around the Sun, this tilt means different parts of our planet catch more or fewer sunbeams. When a place catches lots of sunbeams, it enjoys a warm summer. But when it gets fewer sunbeams, it snuggles into chilly winter. Isn't it fascinating how a simple tilt can make such a difference?</a:t>
            </a:r>
          </a:p>
          <a:p>
            <a:pPr algn="l"/>
            <a:endParaRPr lang="en-US" sz="1400" dirty="0"/>
          </a:p>
          <a:p>
            <a:pPr marL="342900" indent="-342900">
              <a:buFont typeface="+mj-lt"/>
              <a:buAutoNum type="arabicPeriod"/>
            </a:pPr>
            <a:r>
              <a:rPr lang="en-US" sz="1400" dirty="0"/>
              <a:t>What toy can we compare Earth to?</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happens to a place that catches many sunbeams?</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about a place that gets fewer sunbeams?</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89781" y="4760543"/>
            <a:ext cx="3798867" cy="2246769"/>
          </a:xfrm>
          <a:prstGeom prst="rect">
            <a:avLst/>
          </a:prstGeom>
          <a:noFill/>
        </p:spPr>
        <p:txBody>
          <a:bodyPr wrap="square" rtlCol="0">
            <a:spAutoFit/>
          </a:bodyPr>
          <a:lstStyle/>
          <a:p>
            <a:pPr algn="l"/>
            <a:r>
              <a:rPr lang="en-US" sz="1400" dirty="0"/>
              <a:t>The Sun is like Earth's big, glowing light bulb in the sky. It’s constantly shining, day and night. But thanks to Earth's tilt and its merry dance around the Sun, some places get more sunlight at certain times. Think of Australia; during its summer, it's soaking up the Sun's rays, getting all warm and sunny. Then, in winter, it gets a tad less of that golden light, leading to cooler days. All this, and the Sun stays right where it is, never coming closer or moving away!</a:t>
            </a:r>
            <a:endParaRPr lang="en-GB"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087550"/>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Does the sun shine only during the day?</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What happens in Australia during summer?</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How is winter in Australia different from its summer?</a:t>
            </a:r>
            <a:br>
              <a:rPr lang="en-US" sz="1400" dirty="0"/>
            </a:br>
            <a:r>
              <a:rPr lang="en-US" sz="1400" dirty="0"/>
              <a:t>___________________________________________________________________</a:t>
            </a:r>
          </a:p>
        </p:txBody>
      </p:sp>
      <p:pic>
        <p:nvPicPr>
          <p:cNvPr id="2" name="Picture 2" descr="Sun Bulb">
            <a:extLst>
              <a:ext uri="{FF2B5EF4-FFF2-40B4-BE49-F238E27FC236}">
                <a16:creationId xmlns:a16="http://schemas.microsoft.com/office/drawing/2014/main" id="{C2A7B861-D7EC-EBEB-968E-70732A4310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880"/>
          <a:stretch/>
        </p:blipFill>
        <p:spPr bwMode="auto">
          <a:xfrm>
            <a:off x="3988648" y="4760543"/>
            <a:ext cx="2679570" cy="228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Seasons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1815882"/>
          </a:xfrm>
          <a:prstGeom prst="rect">
            <a:avLst/>
          </a:prstGeom>
          <a:noFill/>
        </p:spPr>
        <p:txBody>
          <a:bodyPr wrap="square" rtlCol="0">
            <a:spAutoFit/>
          </a:bodyPr>
          <a:lstStyle/>
          <a:p>
            <a:pPr algn="l"/>
            <a:r>
              <a:rPr lang="en-US" sz="1400" dirty="0"/>
              <a:t>Our nighttime friend, the Moon, might not give us seasons, but it has its own magic. It's like Earth's partner in a grand cosmic dance. The Moon affects our oceans with its gravitational pull. When it's closer in its dance with Earth, it tugs the waters causing high tides. But when it twirls farther away, we see low tides. So, every time you see the waves rising or falling at the beach, you can thank the Moon for its beautiful waltz with our planet!</a:t>
            </a:r>
            <a:endParaRPr lang="en-GB" sz="1400" dirty="0"/>
          </a:p>
        </p:txBody>
      </p:sp>
      <p:sp>
        <p:nvSpPr>
          <p:cNvPr id="4" name="TextBox 3">
            <a:extLst>
              <a:ext uri="{FF2B5EF4-FFF2-40B4-BE49-F238E27FC236}">
                <a16:creationId xmlns:a16="http://schemas.microsoft.com/office/drawing/2014/main" id="{A2845E9D-D79B-7527-B71B-CB7FF50E3EE2}"/>
              </a:ext>
            </a:extLst>
          </p:cNvPr>
          <p:cNvSpPr txBox="1"/>
          <p:nvPr/>
        </p:nvSpPr>
        <p:spPr>
          <a:xfrm>
            <a:off x="2475345" y="5130647"/>
            <a:ext cx="4192874" cy="2246769"/>
          </a:xfrm>
          <a:prstGeom prst="rect">
            <a:avLst/>
          </a:prstGeom>
          <a:noFill/>
        </p:spPr>
        <p:txBody>
          <a:bodyPr wrap="square" rtlCol="0">
            <a:spAutoFit/>
          </a:bodyPr>
          <a:lstStyle/>
          <a:p>
            <a:pPr algn="l"/>
            <a:r>
              <a:rPr lang="en-US" sz="1400" dirty="0"/>
              <a:t>Picture a ballroom with three dancers: Sun, Earth, and Moon. The Sun, ever so radiant, stays in one spot, casting its glow. Earth, with its elegant tilt, orbits around the Sun, changing its seasons as it goes. Then there’s the Moon, Earth's loyal partner, moving in sync and affecting our tides. These three cosmic dancers work in harmony. They ensure our world experiences a mix of warm summers, chilly winters, and rhythmic tides. What a mesmerizing performance they give every single day!</a:t>
            </a:r>
            <a:endParaRPr lang="en-GB" sz="1400" dirty="0"/>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7649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role does the sun play in this dance?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How does Earth’s dance affect our seasons?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What does the moon influence on Earth with its dance?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Does the moon help in changing our seasons?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happens to the ocean when the moon is closer?</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about when the moon is further away?</a:t>
            </a:r>
            <a:br>
              <a:rPr lang="en-US" sz="1400" dirty="0"/>
            </a:br>
            <a:r>
              <a:rPr lang="en-US" sz="1400" dirty="0"/>
              <a:t>__________________________________________________________________</a:t>
            </a:r>
          </a:p>
        </p:txBody>
      </p:sp>
      <p:pic>
        <p:nvPicPr>
          <p:cNvPr id="2" name="Picture 2" descr="Dream - Moon Dance (FREE DOWNLOAD) | WinCustomize.com">
            <a:extLst>
              <a:ext uri="{FF2B5EF4-FFF2-40B4-BE49-F238E27FC236}">
                <a16:creationId xmlns:a16="http://schemas.microsoft.com/office/drawing/2014/main" id="{3EA0B76E-5D9F-058B-8D20-B0C6C797EC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67" r="22456"/>
          <a:stretch/>
        </p:blipFill>
        <p:spPr bwMode="auto">
          <a:xfrm>
            <a:off x="5006110" y="952147"/>
            <a:ext cx="1662110" cy="20199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arth, Moon And Sun, Artwork by Science Photo Library - Andrzej Wojcicki">
            <a:extLst>
              <a:ext uri="{FF2B5EF4-FFF2-40B4-BE49-F238E27FC236}">
                <a16:creationId xmlns:a16="http://schemas.microsoft.com/office/drawing/2014/main" id="{EDA60326-52A4-85BC-DD6D-76C4DF9A4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10" y="5266996"/>
            <a:ext cx="2238030" cy="1874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schemas.microsoft.com/office/2006/metadata/properties"/>
    <ds:schemaRef ds:uri="e5872429-2769-4697-beab-80c9ae205fa8"/>
    <ds:schemaRef ds:uri="http://purl.org/dc/term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0c951ba1-d84e-473b-8db8-3836ef03ec08"/>
    <ds:schemaRef ds:uri="http://purl.org/dc/dcmitype/"/>
  </ds:schemaRefs>
</ds:datastoreItem>
</file>

<file path=customXml/itemProps3.xml><?xml version="1.0" encoding="utf-8"?>
<ds:datastoreItem xmlns:ds="http://schemas.openxmlformats.org/officeDocument/2006/customXml" ds:itemID="{36BF296B-A5A4-4F07-B463-4A82D6DF1FF3}"/>
</file>

<file path=docProps/app.xml><?xml version="1.0" encoding="utf-8"?>
<Properties xmlns="http://schemas.openxmlformats.org/officeDocument/2006/extended-properties" xmlns:vt="http://schemas.openxmlformats.org/officeDocument/2006/docPropsVTypes">
  <Template>Office Theme 2013 - 2022</Template>
  <TotalTime>552</TotalTime>
  <Words>546</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26</cp:revision>
  <dcterms:created xsi:type="dcterms:W3CDTF">2023-03-21T11:52:51Z</dcterms:created>
  <dcterms:modified xsi:type="dcterms:W3CDTF">2023-08-07T20:51:56Z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