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4F901-3134-4B3A-BBA7-3A343695A0FA}" v="21" dt="2023-07-26T08:35:38.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20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26/07/2023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26/07/2023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26/07/2023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26/07/2023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26/07/2023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26/07/2023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26/07/2023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26/07/2023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26/07/2023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26/07/2023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26/07/2023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26/07/2023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The Earth and Moon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721468"/>
          </a:xfrm>
          <a:prstGeom prst="rect">
            <a:avLst/>
          </a:prstGeom>
          <a:noFill/>
        </p:spPr>
        <p:txBody>
          <a:bodyPr wrap="square">
            <a:spAutoFit/>
          </a:bodyPr>
          <a:lstStyle/>
          <a:p>
            <a:pPr algn="l"/>
            <a:r>
              <a:rPr lang="en-GB" sz="1400" dirty="0"/>
              <a:t>Hey, imagine the Earth is a basketball! If that's so, the moon would only be the size of a tennis ball! Now picture this, place the basketball on one end of a football field. Where do you think the tennis ball would be? Right next to it? No, it would actually be about 23.5 meters away, that's about a quarter of the football field! The Sun? It's as big as a seven-story building and it would be located 2.3 </a:t>
            </a:r>
            <a:r>
              <a:rPr lang="en-GB" sz="1400" dirty="0" err="1"/>
              <a:t>kilometers</a:t>
            </a:r>
            <a:r>
              <a:rPr lang="en-GB" sz="1400" dirty="0"/>
              <a:t> away if we keep up with our football field comparison. That's quite a walk, isn't it?</a:t>
            </a:r>
          </a:p>
          <a:p>
            <a:pPr algn="l"/>
            <a:endParaRPr lang="en-US" sz="1400" dirty="0"/>
          </a:p>
          <a:p>
            <a:pPr marL="342900" indent="-342900">
              <a:buFont typeface="+mj-lt"/>
              <a:buAutoNum type="arabicPeriod"/>
            </a:pPr>
            <a:r>
              <a:rPr lang="en-US" sz="1400" dirty="0"/>
              <a:t>What object was the Earth compared to?</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How big is the moon compare to the Earth in our example?</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Where is the sun located in the football field example?</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4628596"/>
            <a:ext cx="3571006" cy="2462213"/>
          </a:xfrm>
          <a:prstGeom prst="rect">
            <a:avLst/>
          </a:prstGeom>
          <a:noFill/>
        </p:spPr>
        <p:txBody>
          <a:bodyPr wrap="square" rtlCol="0">
            <a:spAutoFit/>
          </a:bodyPr>
          <a:lstStyle/>
          <a:p>
            <a:pPr algn="l"/>
            <a:r>
              <a:rPr lang="en-GB" sz="1400" dirty="0"/>
              <a:t>Ready for a fun journey? If we hopped in a car driving non-stop at 100km/h from Earth (the basketball), we'd reach the moon (the tennis ball) in about 6 months. That's quite a long trip, isn't it? But here's something even wilder! If we set off for the Sun (the seven-story building) at the same speed, it would take us a whopping 100 years! Imagine, if your great-great-grandparents had started the journey when they were your age, they still wouldn't have arrived! Space is vast, isn't it? </a:t>
            </a:r>
            <a:endParaRPr lang="en-US"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087550"/>
            <a:ext cx="6581355" cy="2785378"/>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How long would it take to reach the moon if we drove non-stop at 100km/h from Earth?</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long would it take to reach the Sun at the same speed?</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What comparison is used for Earth in this paragraph?</a:t>
            </a:r>
            <a:br>
              <a:rPr lang="en-US" sz="1400" dirty="0"/>
            </a:br>
            <a:r>
              <a:rPr lang="en-US" sz="1400" dirty="0"/>
              <a:t>___________________________________________________________________</a:t>
            </a:r>
          </a:p>
        </p:txBody>
      </p:sp>
      <p:pic>
        <p:nvPicPr>
          <p:cNvPr id="2" name="Picture 2" descr="The first electric car in space. Been there a while... : EnoughMuskSpam">
            <a:extLst>
              <a:ext uri="{FF2B5EF4-FFF2-40B4-BE49-F238E27FC236}">
                <a16:creationId xmlns:a16="http://schemas.microsoft.com/office/drawing/2014/main" id="{7F5945A6-423D-18B3-C802-115EA0B8F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491" y="4760543"/>
            <a:ext cx="2936727" cy="219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The Earth and Moon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132837" cy="1815882"/>
          </a:xfrm>
          <a:prstGeom prst="rect">
            <a:avLst/>
          </a:prstGeom>
          <a:noFill/>
        </p:spPr>
        <p:txBody>
          <a:bodyPr wrap="square" rtlCol="0">
            <a:spAutoFit/>
          </a:bodyPr>
          <a:lstStyle/>
          <a:p>
            <a:pPr algn="l"/>
            <a:r>
              <a:rPr lang="en-GB" sz="1400" dirty="0"/>
              <a:t>Let's spin this into space now! The Earth rotates on its own axis and takes about 24 hours to do so. That's what gives us day and night! The moon spins too, but it takes about 27 days for one rotation. This is why we see different shapes of the moon throughout the month. The Sun also spins, but because it's so huge, it takes about 25 days for the sunspots near its equator to make one complete spin!</a:t>
            </a:r>
            <a:endParaRPr lang="en-US" sz="1400" dirty="0"/>
          </a:p>
        </p:txBody>
      </p:sp>
      <p:sp>
        <p:nvSpPr>
          <p:cNvPr id="4" name="TextBox 3">
            <a:extLst>
              <a:ext uri="{FF2B5EF4-FFF2-40B4-BE49-F238E27FC236}">
                <a16:creationId xmlns:a16="http://schemas.microsoft.com/office/drawing/2014/main" id="{A2845E9D-D79B-7527-B71B-CB7FF50E3EE2}"/>
              </a:ext>
            </a:extLst>
          </p:cNvPr>
          <p:cNvSpPr txBox="1"/>
          <p:nvPr/>
        </p:nvSpPr>
        <p:spPr>
          <a:xfrm>
            <a:off x="2650836" y="5245167"/>
            <a:ext cx="4017383" cy="2031325"/>
          </a:xfrm>
          <a:prstGeom prst="rect">
            <a:avLst/>
          </a:prstGeom>
          <a:noFill/>
        </p:spPr>
        <p:txBody>
          <a:bodyPr wrap="square" rtlCol="0">
            <a:spAutoFit/>
          </a:bodyPr>
          <a:lstStyle/>
          <a:p>
            <a:pPr algn="l"/>
            <a:r>
              <a:rPr lang="en-GB" sz="1400" dirty="0"/>
              <a:t>Now, picture a game of tug-of-war! The Earth and the moon pull on each other, and it's gravity making that happen. This pull is what makes our ocean tides rise and fall! Even though the Sun is 400 times further from us than the moon, its pull is super strong and influences our tides too. But don't worry, because the moon is closer, it has a stronger influence on our tides than the Sun. Isn't it amazing how these space bodies play a big tug-of-war game?</a:t>
            </a:r>
            <a:endParaRPr lang="en-US" sz="1400" dirty="0"/>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276492"/>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makes the Earth and the moon pull on each other?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What is the result of this tug-of-war on Earth?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Who has the stronger influence on Earth’s tides – the sun or the moon?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1"/>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How long does it take for the Earth to rotate on its own axis?</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long does it take for the moon to rotate once?</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do we see different shapes of the moon throughout the month?</a:t>
            </a:r>
            <a:br>
              <a:rPr lang="en-US" sz="1400" dirty="0"/>
            </a:br>
            <a:r>
              <a:rPr lang="en-US" sz="1400" dirty="0"/>
              <a:t>__________________________________________________________________</a:t>
            </a:r>
          </a:p>
        </p:txBody>
      </p:sp>
      <p:pic>
        <p:nvPicPr>
          <p:cNvPr id="2" name="Picture 2" descr="UM Photo Gallery - Universal Model">
            <a:extLst>
              <a:ext uri="{FF2B5EF4-FFF2-40B4-BE49-F238E27FC236}">
                <a16:creationId xmlns:a16="http://schemas.microsoft.com/office/drawing/2014/main" id="{AE4507EF-5BB5-326C-6FDF-126A49A289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179"/>
          <a:stretch/>
        </p:blipFill>
        <p:spPr bwMode="auto">
          <a:xfrm>
            <a:off x="4414764" y="868916"/>
            <a:ext cx="2161309" cy="19194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69847BD4-6AC8-D74A-60E9-3DD0D945AE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96" y="5302426"/>
            <a:ext cx="2559340" cy="1916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5898CB9-20DA-4A72-8E6F-86DEE97C70D7}"/>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443D2575-A819-4854-B9C2-A1438FAD437A}">
  <ds:schemaRefs>
    <ds:schemaRef ds:uri="http://purl.org/dc/elements/1.1/"/>
    <ds:schemaRef ds:uri="e5872429-2769-4697-beab-80c9ae205fa8"/>
    <ds:schemaRef ds:uri="http://purl.org/dc/terms/"/>
    <ds:schemaRef ds:uri="http://schemas.microsoft.com/office/infopath/2007/PartnerControls"/>
    <ds:schemaRef ds:uri="http://www.w3.org/XML/1998/namespace"/>
    <ds:schemaRef ds:uri="0c951ba1-d84e-473b-8db8-3836ef03ec08"/>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526</TotalTime>
  <Words>593</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25</cp:revision>
  <dcterms:created xsi:type="dcterms:W3CDTF">2023-03-21T11:52:51Z</dcterms:created>
  <dcterms:modified xsi:type="dcterms:W3CDTF">2023-07-26T08:36:39Z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