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3FDED-8DA3-46B3-8209-7FC6A0E415F0}" v="34" dt="2023-07-24T16:44:54.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84" d="100"/>
          <a:sy n="84" d="100"/>
        </p:scale>
        <p:origin x="81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BE43FDED-8DA3-46B3-8209-7FC6A0E415F0}"/>
    <pc:docChg chg="undo custSel modSld">
      <pc:chgData name="BEARDS Michael [Southern River College]" userId="f9e3ea26-6dd9-4feb-84ad-f5fc9616dbb4" providerId="ADAL" clId="{BE43FDED-8DA3-46B3-8209-7FC6A0E415F0}" dt="2023-07-24T16:45:18.395" v="547" actId="20577"/>
      <pc:docMkLst>
        <pc:docMk/>
      </pc:docMkLst>
      <pc:sldChg chg="addSp delSp modSp mod">
        <pc:chgData name="BEARDS Michael [Southern River College]" userId="f9e3ea26-6dd9-4feb-84ad-f5fc9616dbb4" providerId="ADAL" clId="{BE43FDED-8DA3-46B3-8209-7FC6A0E415F0}" dt="2023-07-24T16:42:30.519" v="273" actId="20577"/>
        <pc:sldMkLst>
          <pc:docMk/>
          <pc:sldMk cId="451091035" sldId="256"/>
        </pc:sldMkLst>
        <pc:spChg chg="mod">
          <ac:chgData name="BEARDS Michael [Southern River College]" userId="f9e3ea26-6dd9-4feb-84ad-f5fc9616dbb4" providerId="ADAL" clId="{BE43FDED-8DA3-46B3-8209-7FC6A0E415F0}" dt="2023-07-24T16:41:55.594" v="162" actId="1076"/>
          <ac:spMkLst>
            <pc:docMk/>
            <pc:sldMk cId="451091035" sldId="256"/>
            <ac:spMk id="4" creationId="{A6CF96EC-D0F4-F8E3-BA32-5FCC966C671D}"/>
          </ac:spMkLst>
        </pc:spChg>
        <pc:spChg chg="mod">
          <ac:chgData name="BEARDS Michael [Southern River College]" userId="f9e3ea26-6dd9-4feb-84ad-f5fc9616dbb4" providerId="ADAL" clId="{BE43FDED-8DA3-46B3-8209-7FC6A0E415F0}" dt="2023-07-24T16:40:07.545" v="131"/>
          <ac:spMkLst>
            <pc:docMk/>
            <pc:sldMk cId="451091035" sldId="256"/>
            <ac:spMk id="5" creationId="{9A58EC1B-E83A-B9FA-5B76-01EE7C2839A0}"/>
          </ac:spMkLst>
        </pc:spChg>
        <pc:spChg chg="mod">
          <ac:chgData name="BEARDS Michael [Southern River College]" userId="f9e3ea26-6dd9-4feb-84ad-f5fc9616dbb4" providerId="ADAL" clId="{BE43FDED-8DA3-46B3-8209-7FC6A0E415F0}" dt="2023-07-24T16:39:07.966" v="22" actId="20577"/>
          <ac:spMkLst>
            <pc:docMk/>
            <pc:sldMk cId="451091035" sldId="256"/>
            <ac:spMk id="6" creationId="{4CC52741-8621-6AEC-188D-41DA3C3ADF14}"/>
          </ac:spMkLst>
        </pc:spChg>
        <pc:spChg chg="mod">
          <ac:chgData name="BEARDS Michael [Southern River College]" userId="f9e3ea26-6dd9-4feb-84ad-f5fc9616dbb4" providerId="ADAL" clId="{BE43FDED-8DA3-46B3-8209-7FC6A0E415F0}" dt="2023-07-24T16:42:30.519" v="273" actId="20577"/>
          <ac:spMkLst>
            <pc:docMk/>
            <pc:sldMk cId="451091035" sldId="256"/>
            <ac:spMk id="7" creationId="{B4422DD0-FA47-E145-47CF-811CFE6ED7AC}"/>
          </ac:spMkLst>
        </pc:spChg>
        <pc:picChg chg="add mod">
          <ac:chgData name="BEARDS Michael [Southern River College]" userId="f9e3ea26-6dd9-4feb-84ad-f5fc9616dbb4" providerId="ADAL" clId="{BE43FDED-8DA3-46B3-8209-7FC6A0E415F0}" dt="2023-07-24T16:41:42.519" v="159" actId="1076"/>
          <ac:picMkLst>
            <pc:docMk/>
            <pc:sldMk cId="451091035" sldId="256"/>
            <ac:picMk id="2" creationId="{E88BDAE0-9981-755E-8F4E-57177AA0EC06}"/>
          </ac:picMkLst>
        </pc:picChg>
        <pc:picChg chg="del">
          <ac:chgData name="BEARDS Michael [Southern River College]" userId="f9e3ea26-6dd9-4feb-84ad-f5fc9616dbb4" providerId="ADAL" clId="{BE43FDED-8DA3-46B3-8209-7FC6A0E415F0}" dt="2023-07-24T16:40:38.989" v="138" actId="478"/>
          <ac:picMkLst>
            <pc:docMk/>
            <pc:sldMk cId="451091035" sldId="256"/>
            <ac:picMk id="1026" creationId="{58F4A5D5-7835-8AEC-5910-34EF39EA4E7B}"/>
          </ac:picMkLst>
        </pc:picChg>
      </pc:sldChg>
      <pc:sldChg chg="addSp delSp modSp mod">
        <pc:chgData name="BEARDS Michael [Southern River College]" userId="f9e3ea26-6dd9-4feb-84ad-f5fc9616dbb4" providerId="ADAL" clId="{BE43FDED-8DA3-46B3-8209-7FC6A0E415F0}" dt="2023-07-24T16:45:18.395" v="547" actId="20577"/>
        <pc:sldMkLst>
          <pc:docMk/>
          <pc:sldMk cId="4188389154" sldId="257"/>
        </pc:sldMkLst>
        <pc:spChg chg="mod">
          <ac:chgData name="BEARDS Michael [Southern River College]" userId="f9e3ea26-6dd9-4feb-84ad-f5fc9616dbb4" providerId="ADAL" clId="{BE43FDED-8DA3-46B3-8209-7FC6A0E415F0}" dt="2023-07-24T16:44:35.216" v="445" actId="1076"/>
          <ac:spMkLst>
            <pc:docMk/>
            <pc:sldMk cId="4188389154" sldId="257"/>
            <ac:spMk id="3" creationId="{7E37A918-81B7-C2E2-47FA-EC5252C1DED5}"/>
          </ac:spMkLst>
        </pc:spChg>
        <pc:spChg chg="mod">
          <ac:chgData name="BEARDS Michael [Southern River College]" userId="f9e3ea26-6dd9-4feb-84ad-f5fc9616dbb4" providerId="ADAL" clId="{BE43FDED-8DA3-46B3-8209-7FC6A0E415F0}" dt="2023-07-24T16:44:09.912" v="440" actId="14100"/>
          <ac:spMkLst>
            <pc:docMk/>
            <pc:sldMk cId="4188389154" sldId="257"/>
            <ac:spMk id="4" creationId="{A2845E9D-D79B-7527-B71B-CB7FF50E3EE2}"/>
          </ac:spMkLst>
        </pc:spChg>
        <pc:spChg chg="mod">
          <ac:chgData name="BEARDS Michael [Southern River College]" userId="f9e3ea26-6dd9-4feb-84ad-f5fc9616dbb4" providerId="ADAL" clId="{BE43FDED-8DA3-46B3-8209-7FC6A0E415F0}" dt="2023-07-24T16:45:18.395" v="547" actId="20577"/>
          <ac:spMkLst>
            <pc:docMk/>
            <pc:sldMk cId="4188389154" sldId="257"/>
            <ac:spMk id="5" creationId="{2BDE2437-335E-B79B-A1E5-4D5FAFBE32B9}"/>
          </ac:spMkLst>
        </pc:spChg>
        <pc:spChg chg="mod">
          <ac:chgData name="BEARDS Michael [Southern River College]" userId="f9e3ea26-6dd9-4feb-84ad-f5fc9616dbb4" providerId="ADAL" clId="{BE43FDED-8DA3-46B3-8209-7FC6A0E415F0}" dt="2023-07-24T16:39:16.795" v="24" actId="20577"/>
          <ac:spMkLst>
            <pc:docMk/>
            <pc:sldMk cId="4188389154" sldId="257"/>
            <ac:spMk id="6" creationId="{4CC52741-8621-6AEC-188D-41DA3C3ADF14}"/>
          </ac:spMkLst>
        </pc:spChg>
        <pc:spChg chg="mod">
          <ac:chgData name="BEARDS Michael [Southern River College]" userId="f9e3ea26-6dd9-4feb-84ad-f5fc9616dbb4" providerId="ADAL" clId="{BE43FDED-8DA3-46B3-8209-7FC6A0E415F0}" dt="2023-07-24T16:42:49.991" v="280" actId="14100"/>
          <ac:spMkLst>
            <pc:docMk/>
            <pc:sldMk cId="4188389154" sldId="257"/>
            <ac:spMk id="8" creationId="{E693E340-0BF0-F938-66F1-3917CD40AAB9}"/>
          </ac:spMkLst>
        </pc:spChg>
        <pc:picChg chg="add mod">
          <ac:chgData name="BEARDS Michael [Southern River College]" userId="f9e3ea26-6dd9-4feb-84ad-f5fc9616dbb4" providerId="ADAL" clId="{BE43FDED-8DA3-46B3-8209-7FC6A0E415F0}" dt="2023-07-24T16:43:17.276" v="286" actId="1076"/>
          <ac:picMkLst>
            <pc:docMk/>
            <pc:sldMk cId="4188389154" sldId="257"/>
            <ac:picMk id="2" creationId="{3956C960-ABE4-4389-3D3B-E01A51AFC3D3}"/>
          </ac:picMkLst>
        </pc:picChg>
        <pc:picChg chg="add mod">
          <ac:chgData name="BEARDS Michael [Southern River College]" userId="f9e3ea26-6dd9-4feb-84ad-f5fc9616dbb4" providerId="ADAL" clId="{BE43FDED-8DA3-46B3-8209-7FC6A0E415F0}" dt="2023-07-24T16:44:54.961" v="451" actId="1076"/>
          <ac:picMkLst>
            <pc:docMk/>
            <pc:sldMk cId="4188389154" sldId="257"/>
            <ac:picMk id="7" creationId="{D5772A19-11E9-AB6C-6899-555E55B9A39D}"/>
          </ac:picMkLst>
        </pc:picChg>
        <pc:picChg chg="del">
          <ac:chgData name="BEARDS Michael [Southern River College]" userId="f9e3ea26-6dd9-4feb-84ad-f5fc9616dbb4" providerId="ADAL" clId="{BE43FDED-8DA3-46B3-8209-7FC6A0E415F0}" dt="2023-07-24T16:42:51.509" v="281" actId="478"/>
          <ac:picMkLst>
            <pc:docMk/>
            <pc:sldMk cId="4188389154" sldId="257"/>
            <ac:picMk id="2050" creationId="{B3733FD8-1B43-A1E1-2836-8CFF4379C685}"/>
          </ac:picMkLst>
        </pc:picChg>
        <pc:picChg chg="del">
          <ac:chgData name="BEARDS Michael [Southern River College]" userId="f9e3ea26-6dd9-4feb-84ad-f5fc9616dbb4" providerId="ADAL" clId="{BE43FDED-8DA3-46B3-8209-7FC6A0E415F0}" dt="2023-07-24T16:44:12.413" v="441" actId="478"/>
          <ac:picMkLst>
            <pc:docMk/>
            <pc:sldMk cId="4188389154" sldId="257"/>
            <ac:picMk id="2052" creationId="{3B114617-3CAE-E5B9-C06D-29C2720075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25/07/2023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25/07/2023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25/07/2023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25/07/2023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Solar System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260077"/>
          </a:xfrm>
          <a:prstGeom prst="rect">
            <a:avLst/>
          </a:prstGeom>
          <a:noFill/>
        </p:spPr>
        <p:txBody>
          <a:bodyPr wrap="square">
            <a:spAutoFit/>
          </a:bodyPr>
          <a:lstStyle/>
          <a:p>
            <a:pPr algn="l"/>
            <a:r>
              <a:rPr lang="en-US" sz="1400" dirty="0"/>
              <a:t>Hello space explorers! Are you ready for a fun fact? Everything zipping, zooming, or floating around in the never-ending, super-sized universe is called a celestial body. "Celestial" is a fancy word that means "heavenly". So, these are our heavenly buddies! Celestial bodies can be planets, moons, asteroids, comets, or stars. Imagine the Sun - it's a star and a celestial body. And our lovely home, Earth? Yep, it's a celestial body too. All these different things, whether big or small, if they're in space, they're called celestial bodies! Amazing, isn't it?</a:t>
            </a:r>
          </a:p>
          <a:p>
            <a:endParaRPr lang="en-US" sz="1400" dirty="0"/>
          </a:p>
          <a:p>
            <a:pPr marL="342900" indent="-342900">
              <a:buFont typeface="+mj-lt"/>
              <a:buAutoNum type="arabicPeriod"/>
            </a:pPr>
            <a:r>
              <a:rPr lang="en-US" sz="1400" dirty="0"/>
              <a:t>What does “celestial” mean?</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is a celestial body?</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Can you name some examples of celestial bodies?</a:t>
            </a:r>
            <a:br>
              <a:rPr lang="en-US" sz="1400" dirty="0"/>
            </a:br>
            <a:r>
              <a:rPr lang="en-US" sz="1400" dirty="0"/>
              <a:t>___________________________________________________________________</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072760"/>
            <a:ext cx="3451395" cy="2462213"/>
          </a:xfrm>
          <a:prstGeom prst="rect">
            <a:avLst/>
          </a:prstGeom>
          <a:noFill/>
        </p:spPr>
        <p:txBody>
          <a:bodyPr wrap="square" rtlCol="0">
            <a:spAutoFit/>
          </a:bodyPr>
          <a:lstStyle/>
          <a:p>
            <a:pPr algn="l"/>
            <a:r>
              <a:rPr lang="en-US" sz="1400" dirty="0"/>
              <a:t>Time to zoom out and look at the big picture: our solar system. It's like a giant cosmic playground filled with all kinds of celestial bodies. Imagine if the Sun wore a big shiny badge saying "Boss" because it's the biggest one around. But here's a funny twist: in space, it's not about size, it's all about gravity! And boy, the Sun has bucket loads of it. All planets, including our lovely Earth, dance around the Sun because of its gravity. Sounds like a cool cosmic dance party, right?</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43787"/>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our solar system full of?</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Why do planets dance around the sun?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What force makes the planets do this dance?</a:t>
            </a:r>
            <a:br>
              <a:rPr lang="en-US" sz="1400" dirty="0"/>
            </a:br>
            <a:r>
              <a:rPr lang="en-US" sz="1400" dirty="0"/>
              <a:t>___________________________________________________________________</a:t>
            </a:r>
          </a:p>
        </p:txBody>
      </p:sp>
      <p:pic>
        <p:nvPicPr>
          <p:cNvPr id="2" name="Picture 2" descr="The Hottest And Coldest Planets Of Our Solar System - WorldAtlas">
            <a:extLst>
              <a:ext uri="{FF2B5EF4-FFF2-40B4-BE49-F238E27FC236}">
                <a16:creationId xmlns:a16="http://schemas.microsoft.com/office/drawing/2014/main" id="{E88BDAE0-9981-755E-8F4E-57177AA0EC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5"/>
          <a:stretch/>
        </p:blipFill>
        <p:spPr bwMode="auto">
          <a:xfrm>
            <a:off x="3685502" y="5479509"/>
            <a:ext cx="3056338" cy="183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Solar System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135331" cy="2031325"/>
          </a:xfrm>
          <a:prstGeom prst="rect">
            <a:avLst/>
          </a:prstGeom>
          <a:noFill/>
        </p:spPr>
        <p:txBody>
          <a:bodyPr wrap="square" rtlCol="0">
            <a:spAutoFit/>
          </a:bodyPr>
          <a:lstStyle/>
          <a:p>
            <a:pPr algn="l"/>
            <a:r>
              <a:rPr lang="en-US" sz="1400" dirty="0"/>
              <a:t>Hop aboard our imaginary spaceship, because next, we're exploring planets! Planets are big, round celestial bodies that orbit around the Sun. In our solar system, we've got a family of 8 planets. Mercury is the closest to the Sun, then comes Venus, followed by Earth (hey, that's us!), Mars, Jupiter, Saturn, Uranus, and finally, Neptune. They all have their own quirky features like rings or stormy spots. No cotton candy clouds though. Bummer, right?</a:t>
            </a:r>
          </a:p>
        </p:txBody>
      </p:sp>
      <p:sp>
        <p:nvSpPr>
          <p:cNvPr id="4" name="TextBox 3">
            <a:extLst>
              <a:ext uri="{FF2B5EF4-FFF2-40B4-BE49-F238E27FC236}">
                <a16:creationId xmlns:a16="http://schemas.microsoft.com/office/drawing/2014/main" id="{A2845E9D-D79B-7527-B71B-CB7FF50E3EE2}"/>
              </a:ext>
            </a:extLst>
          </p:cNvPr>
          <p:cNvSpPr txBox="1"/>
          <p:nvPr/>
        </p:nvSpPr>
        <p:spPr>
          <a:xfrm>
            <a:off x="3026663" y="5320146"/>
            <a:ext cx="3641555" cy="2031325"/>
          </a:xfrm>
          <a:prstGeom prst="rect">
            <a:avLst/>
          </a:prstGeom>
          <a:noFill/>
        </p:spPr>
        <p:txBody>
          <a:bodyPr wrap="square" rtlCol="0">
            <a:spAutoFit/>
          </a:bodyPr>
          <a:lstStyle/>
          <a:p>
            <a:pPr algn="l"/>
            <a:r>
              <a:rPr lang="en-US" sz="1400" dirty="0"/>
              <a:t>Let's give a big shout-out to our next celestial buddies: Moons! Moons are like the little sidekicks that zoom around a planet. Our Earth has one trusty moon, the one that lights up our night sky. But some planets have a crazy amount of moons! Take Jupiter, for example. It has more than 60 moons! Can you even imagine a night sky with 60 moons? It'd be like the biggest, brightest disco party ever!</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351471"/>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a moon?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Can you name a planet with more than 60 moons?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Just how many moons does Jupiter have?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902650"/>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are planets?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many planets are there in our family photo of the solar system?</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don’t planets have cotton candy clouds?</a:t>
            </a:r>
            <a:br>
              <a:rPr lang="en-US" sz="1400" dirty="0"/>
            </a:br>
            <a:r>
              <a:rPr lang="en-US" sz="1400" dirty="0"/>
              <a:t>__________________________________________________________________</a:t>
            </a:r>
          </a:p>
        </p:txBody>
      </p:sp>
      <p:pic>
        <p:nvPicPr>
          <p:cNvPr id="2" name="Picture 2" descr="MPS: Planets and Comets">
            <a:extLst>
              <a:ext uri="{FF2B5EF4-FFF2-40B4-BE49-F238E27FC236}">
                <a16:creationId xmlns:a16="http://schemas.microsoft.com/office/drawing/2014/main" id="{3956C960-ABE4-4389-3D3B-E01A51AFC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076" y="889317"/>
            <a:ext cx="2067178" cy="20671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cale comparisons of the solar system's major moons | The Planetary Society">
            <a:extLst>
              <a:ext uri="{FF2B5EF4-FFF2-40B4-BE49-F238E27FC236}">
                <a16:creationId xmlns:a16="http://schemas.microsoft.com/office/drawing/2014/main" id="{D5772A19-11E9-AB6C-6899-555E55B9A3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69"/>
          <a:stretch/>
        </p:blipFill>
        <p:spPr bwMode="auto">
          <a:xfrm>
            <a:off x="335099" y="5386121"/>
            <a:ext cx="2546246" cy="189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purl.org/dc/elements/1.1/"/>
    <ds:schemaRef ds:uri="e5872429-2769-4697-beab-80c9ae205fa8"/>
    <ds:schemaRef ds:uri="http://purl.org/dc/terms/"/>
    <ds:schemaRef ds:uri="http://schemas.microsoft.com/office/infopath/2007/PartnerControls"/>
    <ds:schemaRef ds:uri="http://www.w3.org/XML/1998/namespace"/>
    <ds:schemaRef ds:uri="0c951ba1-d84e-473b-8db8-3836ef03ec08"/>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D7128FD-7830-4A94-A5C7-63D6FF003ACB}"/>
</file>

<file path=docProps/app.xml><?xml version="1.0" encoding="utf-8"?>
<Properties xmlns="http://schemas.openxmlformats.org/officeDocument/2006/extended-properties" xmlns:vt="http://schemas.openxmlformats.org/officeDocument/2006/docPropsVTypes">
  <Template>Office Theme 2013 - 2022</Template>
  <TotalTime>505</TotalTime>
  <Words>541</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22</cp:revision>
  <dcterms:created xsi:type="dcterms:W3CDTF">2023-03-21T11:52:51Z</dcterms:created>
  <dcterms:modified xsi:type="dcterms:W3CDTF">2023-07-24T16:45:21Z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