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3596E-CF1B-414A-B6C4-D29FF2449F04}" v="21" dt="2023-08-15T21:27:17.0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84" d="100"/>
          <a:sy n="84" d="100"/>
        </p:scale>
        <p:origin x="81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F773596E-CF1B-414A-B6C4-D29FF2449F04}"/>
    <pc:docChg chg="undo custSel modSld">
      <pc:chgData name="BEARDS Michael [Southern River College]" userId="f9e3ea26-6dd9-4feb-84ad-f5fc9616dbb4" providerId="ADAL" clId="{F773596E-CF1B-414A-B6C4-D29FF2449F04}" dt="2023-08-15T21:27:17.059" v="382" actId="1076"/>
      <pc:docMkLst>
        <pc:docMk/>
      </pc:docMkLst>
      <pc:sldChg chg="addSp delSp modSp mod">
        <pc:chgData name="BEARDS Michael [Southern River College]" userId="f9e3ea26-6dd9-4feb-84ad-f5fc9616dbb4" providerId="ADAL" clId="{F773596E-CF1B-414A-B6C4-D29FF2449F04}" dt="2023-08-15T21:27:17.059" v="382" actId="1076"/>
        <pc:sldMkLst>
          <pc:docMk/>
          <pc:sldMk cId="451091035" sldId="256"/>
        </pc:sldMkLst>
        <pc:spChg chg="mod">
          <ac:chgData name="BEARDS Michael [Southern River College]" userId="f9e3ea26-6dd9-4feb-84ad-f5fc9616dbb4" providerId="ADAL" clId="{F773596E-CF1B-414A-B6C4-D29FF2449F04}" dt="2023-08-15T21:24:45.655" v="355" actId="1076"/>
          <ac:spMkLst>
            <pc:docMk/>
            <pc:sldMk cId="451091035" sldId="256"/>
            <ac:spMk id="4" creationId="{A6CF96EC-D0F4-F8E3-BA32-5FCC966C671D}"/>
          </ac:spMkLst>
        </pc:spChg>
        <pc:spChg chg="mod">
          <ac:chgData name="BEARDS Michael [Southern River College]" userId="f9e3ea26-6dd9-4feb-84ad-f5fc9616dbb4" providerId="ADAL" clId="{F773596E-CF1B-414A-B6C4-D29FF2449F04}" dt="2023-08-15T21:23:09.418" v="114" actId="20577"/>
          <ac:spMkLst>
            <pc:docMk/>
            <pc:sldMk cId="451091035" sldId="256"/>
            <ac:spMk id="5" creationId="{9A58EC1B-E83A-B9FA-5B76-01EE7C2839A0}"/>
          </ac:spMkLst>
        </pc:spChg>
        <pc:spChg chg="mod">
          <ac:chgData name="BEARDS Michael [Southern River College]" userId="f9e3ea26-6dd9-4feb-84ad-f5fc9616dbb4" providerId="ADAL" clId="{F773596E-CF1B-414A-B6C4-D29FF2449F04}" dt="2023-08-15T21:20:59.577" v="4" actId="20577"/>
          <ac:spMkLst>
            <pc:docMk/>
            <pc:sldMk cId="451091035" sldId="256"/>
            <ac:spMk id="6" creationId="{4CC52741-8621-6AEC-188D-41DA3C3ADF14}"/>
          </ac:spMkLst>
        </pc:spChg>
        <pc:spChg chg="mod">
          <ac:chgData name="BEARDS Michael [Southern River College]" userId="f9e3ea26-6dd9-4feb-84ad-f5fc9616dbb4" providerId="ADAL" clId="{F773596E-CF1B-414A-B6C4-D29FF2449F04}" dt="2023-08-15T21:23:43.626" v="245" actId="20577"/>
          <ac:spMkLst>
            <pc:docMk/>
            <pc:sldMk cId="451091035" sldId="256"/>
            <ac:spMk id="7" creationId="{B4422DD0-FA47-E145-47CF-811CFE6ED7AC}"/>
          </ac:spMkLst>
        </pc:spChg>
        <pc:spChg chg="mod">
          <ac:chgData name="BEARDS Michael [Southern River College]" userId="f9e3ea26-6dd9-4feb-84ad-f5fc9616dbb4" providerId="ADAL" clId="{F773596E-CF1B-414A-B6C4-D29FF2449F04}" dt="2023-08-15T21:22:38.669" v="23" actId="1076"/>
          <ac:spMkLst>
            <pc:docMk/>
            <pc:sldMk cId="451091035" sldId="256"/>
            <ac:spMk id="8" creationId="{2CBC2107-2AD3-4BD4-BEE5-50EB0C34F889}"/>
          </ac:spMkLst>
        </pc:spChg>
        <pc:picChg chg="add mod">
          <ac:chgData name="BEARDS Michael [Southern River College]" userId="f9e3ea26-6dd9-4feb-84ad-f5fc9616dbb4" providerId="ADAL" clId="{F773596E-CF1B-414A-B6C4-D29FF2449F04}" dt="2023-08-15T21:26:27.503" v="373" actId="1076"/>
          <ac:picMkLst>
            <pc:docMk/>
            <pc:sldMk cId="451091035" sldId="256"/>
            <ac:picMk id="2" creationId="{6DEB1A6F-04DC-9720-016D-02135492F6D2}"/>
          </ac:picMkLst>
        </pc:picChg>
        <pc:picChg chg="add mod">
          <ac:chgData name="BEARDS Michael [Southern River College]" userId="f9e3ea26-6dd9-4feb-84ad-f5fc9616dbb4" providerId="ADAL" clId="{F773596E-CF1B-414A-B6C4-D29FF2449F04}" dt="2023-08-15T21:27:17.059" v="382" actId="1076"/>
          <ac:picMkLst>
            <pc:docMk/>
            <pc:sldMk cId="451091035" sldId="256"/>
            <ac:picMk id="3" creationId="{11C6A179-2C2C-1C96-DB34-A545EBC33BF3}"/>
          </ac:picMkLst>
        </pc:picChg>
        <pc:picChg chg="del">
          <ac:chgData name="BEARDS Michael [Southern River College]" userId="f9e3ea26-6dd9-4feb-84ad-f5fc9616dbb4" providerId="ADAL" clId="{F773596E-CF1B-414A-B6C4-D29FF2449F04}" dt="2023-08-15T21:21:03.391" v="6" actId="478"/>
          <ac:picMkLst>
            <pc:docMk/>
            <pc:sldMk cId="451091035" sldId="256"/>
            <ac:picMk id="2050" creationId="{4782594B-49B3-4F92-8D75-ADBE03180C1B}"/>
          </ac:picMkLst>
        </pc:picChg>
        <pc:picChg chg="del">
          <ac:chgData name="BEARDS Michael [Southern River College]" userId="f9e3ea26-6dd9-4feb-84ad-f5fc9616dbb4" providerId="ADAL" clId="{F773596E-CF1B-414A-B6C4-D29FF2449F04}" dt="2023-08-15T21:21:02.728" v="5" actId="478"/>
          <ac:picMkLst>
            <pc:docMk/>
            <pc:sldMk cId="451091035" sldId="256"/>
            <ac:picMk id="2052" creationId="{B16D407C-B381-406A-9763-0891BBF21DF5}"/>
          </ac:picMkLst>
        </pc:picChg>
      </pc:sldChg>
      <pc:sldChg chg="addSp delSp modSp mod">
        <pc:chgData name="BEARDS Michael [Southern River College]" userId="f9e3ea26-6dd9-4feb-84ad-f5fc9616dbb4" providerId="ADAL" clId="{F773596E-CF1B-414A-B6C4-D29FF2449F04}" dt="2023-08-15T21:25:39.217" v="368" actId="1076"/>
        <pc:sldMkLst>
          <pc:docMk/>
          <pc:sldMk cId="4188389154" sldId="257"/>
        </pc:sldMkLst>
        <pc:spChg chg="mod">
          <ac:chgData name="BEARDS Michael [Southern River College]" userId="f9e3ea26-6dd9-4feb-84ad-f5fc9616dbb4" providerId="ADAL" clId="{F773596E-CF1B-414A-B6C4-D29FF2449F04}" dt="2023-08-15T21:25:10.353" v="363" actId="1076"/>
          <ac:spMkLst>
            <pc:docMk/>
            <pc:sldMk cId="4188389154" sldId="257"/>
            <ac:spMk id="3" creationId="{7E37A918-81B7-C2E2-47FA-EC5252C1DED5}"/>
          </ac:spMkLst>
        </pc:spChg>
        <pc:spChg chg="mod">
          <ac:chgData name="BEARDS Michael [Southern River College]" userId="f9e3ea26-6dd9-4feb-84ad-f5fc9616dbb4" providerId="ADAL" clId="{F773596E-CF1B-414A-B6C4-D29FF2449F04}" dt="2023-08-15T21:25:07.764" v="362" actId="1076"/>
          <ac:spMkLst>
            <pc:docMk/>
            <pc:sldMk cId="4188389154" sldId="257"/>
            <ac:spMk id="4" creationId="{A2845E9D-D79B-7527-B71B-CB7FF50E3EE2}"/>
          </ac:spMkLst>
        </pc:spChg>
        <pc:spChg chg="mod">
          <ac:chgData name="BEARDS Michael [Southern River College]" userId="f9e3ea26-6dd9-4feb-84ad-f5fc9616dbb4" providerId="ADAL" clId="{F773596E-CF1B-414A-B6C4-D29FF2449F04}" dt="2023-08-15T21:21:07.265" v="12" actId="20577"/>
          <ac:spMkLst>
            <pc:docMk/>
            <pc:sldMk cId="4188389154" sldId="257"/>
            <ac:spMk id="6" creationId="{4CC52741-8621-6AEC-188D-41DA3C3ADF14}"/>
          </ac:spMkLst>
        </pc:spChg>
        <pc:spChg chg="mod">
          <ac:chgData name="BEARDS Michael [Southern River College]" userId="f9e3ea26-6dd9-4feb-84ad-f5fc9616dbb4" providerId="ADAL" clId="{F773596E-CF1B-414A-B6C4-D29FF2449F04}" dt="2023-08-15T21:25:13.303" v="364" actId="404"/>
          <ac:spMkLst>
            <pc:docMk/>
            <pc:sldMk cId="4188389154" sldId="257"/>
            <ac:spMk id="8" creationId="{E693E340-0BF0-F938-66F1-3917CD40AAB9}"/>
          </ac:spMkLst>
        </pc:spChg>
        <pc:spChg chg="mod">
          <ac:chgData name="BEARDS Michael [Southern River College]" userId="f9e3ea26-6dd9-4feb-84ad-f5fc9616dbb4" providerId="ADAL" clId="{F773596E-CF1B-414A-B6C4-D29FF2449F04}" dt="2023-08-15T21:25:04.637" v="361" actId="14100"/>
          <ac:spMkLst>
            <pc:docMk/>
            <pc:sldMk cId="4188389154" sldId="257"/>
            <ac:spMk id="10" creationId="{F0BC1E93-AA12-42DA-AF25-B96F16F80F0F}"/>
          </ac:spMkLst>
        </pc:spChg>
        <pc:picChg chg="add mod">
          <ac:chgData name="BEARDS Michael [Southern River College]" userId="f9e3ea26-6dd9-4feb-84ad-f5fc9616dbb4" providerId="ADAL" clId="{F773596E-CF1B-414A-B6C4-D29FF2449F04}" dt="2023-08-15T21:25:39.217" v="368" actId="1076"/>
          <ac:picMkLst>
            <pc:docMk/>
            <pc:sldMk cId="4188389154" sldId="257"/>
            <ac:picMk id="1026" creationId="{134AE784-65EA-5309-F76E-6A00DDBCA75F}"/>
          </ac:picMkLst>
        </pc:picChg>
        <pc:picChg chg="del">
          <ac:chgData name="BEARDS Michael [Southern River College]" userId="f9e3ea26-6dd9-4feb-84ad-f5fc9616dbb4" providerId="ADAL" clId="{F773596E-CF1B-414A-B6C4-D29FF2449F04}" dt="2023-08-15T21:21:04.709" v="7" actId="478"/>
          <ac:picMkLst>
            <pc:docMk/>
            <pc:sldMk cId="4188389154" sldId="257"/>
            <ac:picMk id="1029" creationId="{A0C46657-765F-4C18-8205-CF94176677F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16/08/2023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16/08/2023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16/08/2023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16/08/2023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16/08/2023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16/08/2023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16/08/2023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16/08/2023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16/08/2023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16/08/2023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16/08/2023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16/08/2023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Tides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3446319"/>
            <a:ext cx="6507733" cy="2213363"/>
          </a:xfrm>
          <a:prstGeom prst="rect">
            <a:avLst/>
          </a:prstGeom>
          <a:noFill/>
        </p:spPr>
        <p:txBody>
          <a:bodyPr wrap="square">
            <a:spAutoFit/>
          </a:bodyPr>
          <a:lstStyle/>
          <a:p>
            <a:pPr marL="342900" indent="-342900">
              <a:buFont typeface="+mj-lt"/>
              <a:buAutoNum type="arabicPeriod"/>
            </a:pPr>
            <a:r>
              <a:rPr lang="en-US" sz="1400" dirty="0"/>
              <a:t>What important job does the moon have?</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are “tides”?</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Who controls the tides in our oceans?</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89781" y="5659682"/>
            <a:ext cx="4629106" cy="1815882"/>
          </a:xfrm>
          <a:prstGeom prst="rect">
            <a:avLst/>
          </a:prstGeom>
          <a:noFill/>
        </p:spPr>
        <p:txBody>
          <a:bodyPr wrap="square" rtlCol="0">
            <a:spAutoFit/>
          </a:bodyPr>
          <a:lstStyle/>
          <a:p>
            <a:pPr algn="l"/>
            <a:r>
              <a:rPr lang="en-US" sz="1400" dirty="0"/>
              <a:t>Let's dive into our imaginations for a second. Picture yourself holding a super-duper strong magnet. Move it near some metal toys, and voila! They race towards it, right? Now, our shiny moon does something </a:t>
            </a:r>
            <a:r>
              <a:rPr lang="en-US" sz="1400" dirty="0" err="1"/>
              <a:t>kinda</a:t>
            </a:r>
            <a:r>
              <a:rPr lang="en-US" sz="1400" dirty="0"/>
              <a:t> similar. Even though it’s way up in the sky, it has this power to tug our vast ocean waters closer. This magical pull creates what's known as “high tide”. But when the moon decides it needs a break, maybe a moon nap, the waters retreat, giving us “low tide”.</a:t>
            </a:r>
            <a:endParaRPr lang="en-GB"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38199"/>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are we pretending to have?</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is the moon similar to a magnet?</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What do we call it when the moon pulls the ocean water towards it?</a:t>
            </a:r>
            <a:br>
              <a:rPr lang="en-US" sz="1400" dirty="0"/>
            </a:br>
            <a:r>
              <a:rPr lang="en-US" sz="1400" dirty="0"/>
              <a:t>___________________________________________________________________</a:t>
            </a:r>
          </a:p>
        </p:txBody>
      </p:sp>
      <p:sp>
        <p:nvSpPr>
          <p:cNvPr id="8" name="TextBox 7">
            <a:extLst>
              <a:ext uri="{FF2B5EF4-FFF2-40B4-BE49-F238E27FC236}">
                <a16:creationId xmlns:a16="http://schemas.microsoft.com/office/drawing/2014/main" id="{2CBC2107-2AD3-4BD4-BEE5-50EB0C34F889}"/>
              </a:ext>
            </a:extLst>
          </p:cNvPr>
          <p:cNvSpPr txBox="1"/>
          <p:nvPr/>
        </p:nvSpPr>
        <p:spPr>
          <a:xfrm>
            <a:off x="3112654" y="876384"/>
            <a:ext cx="3555564" cy="2462213"/>
          </a:xfrm>
          <a:prstGeom prst="rect">
            <a:avLst/>
          </a:prstGeom>
          <a:noFill/>
        </p:spPr>
        <p:txBody>
          <a:bodyPr wrap="square" rtlCol="0">
            <a:spAutoFit/>
          </a:bodyPr>
          <a:lstStyle/>
          <a:p>
            <a:pPr algn="l"/>
            <a:r>
              <a:rPr lang="en-US" sz="1400" dirty="0"/>
              <a:t>Hey there, super learners! Did you ever look at the moon and wonder what it's doing? Well, the moon isn’t just hanging around for fun. It's got a big job! It controls something magical called “tides” in our giant oceans. Just picture the ocean waves giving a little “hello” and then a “goodbye”. This is because our buddy, the moon, acts like a magnet. It pulls ocean water close, like a big hug, and then lets it dance away. Yes, it's like the moon and the water are dancing together!</a:t>
            </a:r>
            <a:endParaRPr lang="en-GB" sz="1400" dirty="0"/>
          </a:p>
        </p:txBody>
      </p:sp>
      <p:pic>
        <p:nvPicPr>
          <p:cNvPr id="2" name="Picture 2" descr="How Are the Tides Monitored? - American Oceans">
            <a:extLst>
              <a:ext uri="{FF2B5EF4-FFF2-40B4-BE49-F238E27FC236}">
                <a16:creationId xmlns:a16="http://schemas.microsoft.com/office/drawing/2014/main" id="{6DEB1A6F-04DC-9720-016D-02135492F6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203"/>
          <a:stretch/>
        </p:blipFill>
        <p:spPr bwMode="auto">
          <a:xfrm>
            <a:off x="217667" y="928265"/>
            <a:ext cx="2894987" cy="23584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How Do Moons Affect The Tide? - Farmers' Almanac - Plan Your Day. Grow ...">
            <a:extLst>
              <a:ext uri="{FF2B5EF4-FFF2-40B4-BE49-F238E27FC236}">
                <a16:creationId xmlns:a16="http://schemas.microsoft.com/office/drawing/2014/main" id="{11C6A179-2C2C-1C96-DB34-A545EBC33B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25" r="16667"/>
          <a:stretch/>
        </p:blipFill>
        <p:spPr bwMode="auto">
          <a:xfrm>
            <a:off x="4848183" y="5762936"/>
            <a:ext cx="1911433" cy="157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Tides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1815882"/>
          </a:xfrm>
          <a:prstGeom prst="rect">
            <a:avLst/>
          </a:prstGeom>
          <a:noFill/>
        </p:spPr>
        <p:txBody>
          <a:bodyPr wrap="square" rtlCol="0">
            <a:spAutoFit/>
          </a:bodyPr>
          <a:lstStyle/>
          <a:p>
            <a:pPr algn="l"/>
            <a:r>
              <a:rPr lang="en-US" sz="1400" dirty="0"/>
              <a:t>Ready for another sprinkle of moon magic? Our mysterious moon doesn’t just have a say with the oceans. It slightly tickles giant lakes and, believe it or not, even us! If our moon can play tug-of-war with massive oceans, think about its gentle pull on a glass of water. Now, a little secret – the moon promises not to knock over your juice! It's a tiny force, but pretty awesome. When we think about it, the moon is like Earth's magical puppeteer, isn’t it?</a:t>
            </a:r>
            <a:endParaRPr lang="en-GB" sz="1400" dirty="0"/>
          </a:p>
        </p:txBody>
      </p:sp>
      <p:sp>
        <p:nvSpPr>
          <p:cNvPr id="4" name="TextBox 3">
            <a:extLst>
              <a:ext uri="{FF2B5EF4-FFF2-40B4-BE49-F238E27FC236}">
                <a16:creationId xmlns:a16="http://schemas.microsoft.com/office/drawing/2014/main" id="{A2845E9D-D79B-7527-B71B-CB7FF50E3EE2}"/>
              </a:ext>
            </a:extLst>
          </p:cNvPr>
          <p:cNvSpPr txBox="1"/>
          <p:nvPr/>
        </p:nvSpPr>
        <p:spPr>
          <a:xfrm>
            <a:off x="189781" y="5130648"/>
            <a:ext cx="6478438" cy="95410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dirty="0"/>
              <a:t>Now that you’ve learned about the moon and tides, can you come up with a fun story or draw a picture showing how the moon controls tides? Use your imagination! Maybe the moon has hands, or perhaps the ocean waves are dancing! Get creative and share your masterpiece with the class.</a:t>
            </a:r>
            <a:endParaRPr lang="en-US" altLang="en-US"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2"/>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Does the moon only affect the oceans?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Can the moon pull a glass of water?</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Will the moon spill your drink?</a:t>
            </a:r>
            <a:br>
              <a:rPr lang="en-US" sz="1400" dirty="0"/>
            </a:br>
            <a:r>
              <a:rPr lang="en-US" sz="1400" dirty="0"/>
              <a:t>__________________________________________________________________</a:t>
            </a:r>
          </a:p>
        </p:txBody>
      </p:sp>
      <p:sp>
        <p:nvSpPr>
          <p:cNvPr id="10" name="Rectangle 9">
            <a:extLst>
              <a:ext uri="{FF2B5EF4-FFF2-40B4-BE49-F238E27FC236}">
                <a16:creationId xmlns:a16="http://schemas.microsoft.com/office/drawing/2014/main" id="{F0BC1E93-AA12-42DA-AF25-B96F16F80F0F}"/>
              </a:ext>
            </a:extLst>
          </p:cNvPr>
          <p:cNvSpPr/>
          <p:nvPr/>
        </p:nvSpPr>
        <p:spPr>
          <a:xfrm>
            <a:off x="189781" y="6084755"/>
            <a:ext cx="6478438" cy="363146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Magic Moon Free Stock Photo - Public Domain Pictures">
            <a:extLst>
              <a:ext uri="{FF2B5EF4-FFF2-40B4-BE49-F238E27FC236}">
                <a16:creationId xmlns:a16="http://schemas.microsoft.com/office/drawing/2014/main" id="{134AE784-65EA-5309-F76E-6A00DDBCA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6109" y="1034443"/>
            <a:ext cx="1596375" cy="151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purl.org/dc/dcmitype/"/>
    <ds:schemaRef ds:uri="0c951ba1-d84e-473b-8db8-3836ef03ec08"/>
    <ds:schemaRef ds:uri="http://www.w3.org/XML/1998/namespace"/>
    <ds:schemaRef ds:uri="http://purl.org/dc/elements/1.1/"/>
    <ds:schemaRef ds:uri="e5872429-2769-4697-beab-80c9ae205fa8"/>
    <ds:schemaRef ds:uri="http://schemas.microsoft.com/office/2006/metadata/properties"/>
  </ds:schemaRefs>
</ds:datastoreItem>
</file>

<file path=customXml/itemProps3.xml><?xml version="1.0" encoding="utf-8"?>
<ds:datastoreItem xmlns:ds="http://schemas.openxmlformats.org/officeDocument/2006/customXml" ds:itemID="{731BFC20-4607-4CAC-8C2C-D1ECD23EC867}"/>
</file>

<file path=docProps/app.xml><?xml version="1.0" encoding="utf-8"?>
<Properties xmlns="http://schemas.openxmlformats.org/officeDocument/2006/extended-properties" xmlns:vt="http://schemas.openxmlformats.org/officeDocument/2006/docPropsVTypes">
  <Template>Office Theme 2013 - 2022</Template>
  <TotalTime>585</TotalTime>
  <Words>469</Words>
  <Application>Microsoft Office PowerPoint</Application>
  <PresentationFormat>A4 Paper (210x297 mm)</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30</cp:revision>
  <dcterms:created xsi:type="dcterms:W3CDTF">2023-03-21T11:52:51Z</dcterms:created>
  <dcterms:modified xsi:type="dcterms:W3CDTF">2023-08-15T21:27:18Z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