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D5873E-7454-4D45-8849-C90A36E54592}" v="24" dt="2023-06-22T04:57:03.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59" d="100"/>
          <a:sy n="59" d="100"/>
        </p:scale>
        <p:origin x="3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55D5873E-7454-4D45-8849-C90A36E54592}"/>
    <pc:docChg chg="undo custSel modSld">
      <pc:chgData name="BEARDS Michael [Southern River College]" userId="f9e3ea26-6dd9-4feb-84ad-f5fc9616dbb4" providerId="ADAL" clId="{55D5873E-7454-4D45-8849-C90A36E54592}" dt="2023-06-22T04:57:03.060" v="830" actId="1076"/>
      <pc:docMkLst>
        <pc:docMk/>
      </pc:docMkLst>
      <pc:sldChg chg="addSp delSp modSp mod">
        <pc:chgData name="BEARDS Michael [Southern River College]" userId="f9e3ea26-6dd9-4feb-84ad-f5fc9616dbb4" providerId="ADAL" clId="{55D5873E-7454-4D45-8849-C90A36E54592}" dt="2023-06-22T04:53:37.229" v="814" actId="1076"/>
        <pc:sldMkLst>
          <pc:docMk/>
          <pc:sldMk cId="451091035" sldId="256"/>
        </pc:sldMkLst>
        <pc:spChg chg="mod">
          <ac:chgData name="BEARDS Michael [Southern River College]" userId="f9e3ea26-6dd9-4feb-84ad-f5fc9616dbb4" providerId="ADAL" clId="{55D5873E-7454-4D45-8849-C90A36E54592}" dt="2023-06-22T04:52:47.250" v="809" actId="20577"/>
          <ac:spMkLst>
            <pc:docMk/>
            <pc:sldMk cId="451091035" sldId="256"/>
            <ac:spMk id="4" creationId="{A6CF96EC-D0F4-F8E3-BA32-5FCC966C671D}"/>
          </ac:spMkLst>
        </pc:spChg>
        <pc:spChg chg="mod">
          <ac:chgData name="BEARDS Michael [Southern River College]" userId="f9e3ea26-6dd9-4feb-84ad-f5fc9616dbb4" providerId="ADAL" clId="{55D5873E-7454-4D45-8849-C90A36E54592}" dt="2023-06-22T02:32:46.359" v="236" actId="20577"/>
          <ac:spMkLst>
            <pc:docMk/>
            <pc:sldMk cId="451091035" sldId="256"/>
            <ac:spMk id="5" creationId="{9A58EC1B-E83A-B9FA-5B76-01EE7C2839A0}"/>
          </ac:spMkLst>
        </pc:spChg>
        <pc:spChg chg="mod">
          <ac:chgData name="BEARDS Michael [Southern River College]" userId="f9e3ea26-6dd9-4feb-84ad-f5fc9616dbb4" providerId="ADAL" clId="{55D5873E-7454-4D45-8849-C90A36E54592}" dt="2023-06-22T02:31:46.618" v="26" actId="20577"/>
          <ac:spMkLst>
            <pc:docMk/>
            <pc:sldMk cId="451091035" sldId="256"/>
            <ac:spMk id="6" creationId="{4CC52741-8621-6AEC-188D-41DA3C3ADF14}"/>
          </ac:spMkLst>
        </pc:spChg>
        <pc:spChg chg="mod">
          <ac:chgData name="BEARDS Michael [Southern River College]" userId="f9e3ea26-6dd9-4feb-84ad-f5fc9616dbb4" providerId="ADAL" clId="{55D5873E-7454-4D45-8849-C90A36E54592}" dt="2023-06-22T04:50:17.033" v="385" actId="20577"/>
          <ac:spMkLst>
            <pc:docMk/>
            <pc:sldMk cId="451091035" sldId="256"/>
            <ac:spMk id="7" creationId="{B4422DD0-FA47-E145-47CF-811CFE6ED7AC}"/>
          </ac:spMkLst>
        </pc:spChg>
        <pc:picChg chg="add mod">
          <ac:chgData name="BEARDS Michael [Southern River College]" userId="f9e3ea26-6dd9-4feb-84ad-f5fc9616dbb4" providerId="ADAL" clId="{55D5873E-7454-4D45-8849-C90A36E54592}" dt="2023-06-22T04:53:37.229" v="814" actId="1076"/>
          <ac:picMkLst>
            <pc:docMk/>
            <pc:sldMk cId="451091035" sldId="256"/>
            <ac:picMk id="2" creationId="{1D7F4F6F-88E2-F6B8-FD38-BA24F136DBF5}"/>
          </ac:picMkLst>
        </pc:picChg>
        <pc:picChg chg="del">
          <ac:chgData name="BEARDS Michael [Southern River College]" userId="f9e3ea26-6dd9-4feb-84ad-f5fc9616dbb4" providerId="ADAL" clId="{55D5873E-7454-4D45-8849-C90A36E54592}" dt="2023-06-22T04:52:39.785" v="808" actId="478"/>
          <ac:picMkLst>
            <pc:docMk/>
            <pc:sldMk cId="451091035" sldId="256"/>
            <ac:picMk id="1026" creationId="{B3107DA6-60DA-B33F-79F6-62A67281E5D0}"/>
          </ac:picMkLst>
        </pc:picChg>
      </pc:sldChg>
      <pc:sldChg chg="addSp delSp modSp mod">
        <pc:chgData name="BEARDS Michael [Southern River College]" userId="f9e3ea26-6dd9-4feb-84ad-f5fc9616dbb4" providerId="ADAL" clId="{55D5873E-7454-4D45-8849-C90A36E54592}" dt="2023-06-22T04:57:03.060" v="830" actId="1076"/>
        <pc:sldMkLst>
          <pc:docMk/>
          <pc:sldMk cId="4188389154" sldId="257"/>
        </pc:sldMkLst>
        <pc:spChg chg="mod">
          <ac:chgData name="BEARDS Michael [Southern River College]" userId="f9e3ea26-6dd9-4feb-84ad-f5fc9616dbb4" providerId="ADAL" clId="{55D5873E-7454-4D45-8849-C90A36E54592}" dt="2023-06-22T04:51:24.794" v="606" actId="20577"/>
          <ac:spMkLst>
            <pc:docMk/>
            <pc:sldMk cId="4188389154" sldId="257"/>
            <ac:spMk id="3" creationId="{7E37A918-81B7-C2E2-47FA-EC5252C1DED5}"/>
          </ac:spMkLst>
        </pc:spChg>
        <pc:spChg chg="mod">
          <ac:chgData name="BEARDS Michael [Southern River College]" userId="f9e3ea26-6dd9-4feb-84ad-f5fc9616dbb4" providerId="ADAL" clId="{55D5873E-7454-4D45-8849-C90A36E54592}" dt="2023-06-22T04:51:39.122" v="614" actId="404"/>
          <ac:spMkLst>
            <pc:docMk/>
            <pc:sldMk cId="4188389154" sldId="257"/>
            <ac:spMk id="4" creationId="{A2845E9D-D79B-7527-B71B-CB7FF50E3EE2}"/>
          </ac:spMkLst>
        </pc:spChg>
        <pc:spChg chg="mod">
          <ac:chgData name="BEARDS Michael [Southern River College]" userId="f9e3ea26-6dd9-4feb-84ad-f5fc9616dbb4" providerId="ADAL" clId="{55D5873E-7454-4D45-8849-C90A36E54592}" dt="2023-06-22T04:52:31.477" v="807" actId="20577"/>
          <ac:spMkLst>
            <pc:docMk/>
            <pc:sldMk cId="4188389154" sldId="257"/>
            <ac:spMk id="5" creationId="{2BDE2437-335E-B79B-A1E5-4D5FAFBE32B9}"/>
          </ac:spMkLst>
        </pc:spChg>
        <pc:spChg chg="mod">
          <ac:chgData name="BEARDS Michael [Southern River College]" userId="f9e3ea26-6dd9-4feb-84ad-f5fc9616dbb4" providerId="ADAL" clId="{55D5873E-7454-4D45-8849-C90A36E54592}" dt="2023-06-22T02:31:51.894" v="42" actId="20577"/>
          <ac:spMkLst>
            <pc:docMk/>
            <pc:sldMk cId="4188389154" sldId="257"/>
            <ac:spMk id="6" creationId="{4CC52741-8621-6AEC-188D-41DA3C3ADF14}"/>
          </ac:spMkLst>
        </pc:spChg>
        <pc:spChg chg="mod">
          <ac:chgData name="BEARDS Michael [Southern River College]" userId="f9e3ea26-6dd9-4feb-84ad-f5fc9616dbb4" providerId="ADAL" clId="{55D5873E-7454-4D45-8849-C90A36E54592}" dt="2023-06-22T04:50:33.503" v="394" actId="404"/>
          <ac:spMkLst>
            <pc:docMk/>
            <pc:sldMk cId="4188389154" sldId="257"/>
            <ac:spMk id="8" creationId="{E693E340-0BF0-F938-66F1-3917CD40AAB9}"/>
          </ac:spMkLst>
        </pc:spChg>
        <pc:picChg chg="del">
          <ac:chgData name="BEARDS Michael [Southern River College]" userId="f9e3ea26-6dd9-4feb-84ad-f5fc9616dbb4" providerId="ADAL" clId="{55D5873E-7454-4D45-8849-C90A36E54592}" dt="2023-06-22T04:50:36.440" v="395" actId="478"/>
          <ac:picMkLst>
            <pc:docMk/>
            <pc:sldMk cId="4188389154" sldId="257"/>
            <ac:picMk id="2" creationId="{EF569FFD-D2C2-2A57-3A8B-5E49F8BF22B2}"/>
          </ac:picMkLst>
        </pc:picChg>
        <pc:picChg chg="add mod">
          <ac:chgData name="BEARDS Michael [Southern River College]" userId="f9e3ea26-6dd9-4feb-84ad-f5fc9616dbb4" providerId="ADAL" clId="{55D5873E-7454-4D45-8849-C90A36E54592}" dt="2023-06-22T04:57:03.060" v="830" actId="1076"/>
          <ac:picMkLst>
            <pc:docMk/>
            <pc:sldMk cId="4188389154" sldId="257"/>
            <ac:picMk id="7" creationId="{0129F58C-C782-3D0F-F675-428D06AF27EE}"/>
          </ac:picMkLst>
        </pc:picChg>
        <pc:picChg chg="add mod">
          <ac:chgData name="BEARDS Michael [Southern River College]" userId="f9e3ea26-6dd9-4feb-84ad-f5fc9616dbb4" providerId="ADAL" clId="{55D5873E-7454-4D45-8849-C90A36E54592}" dt="2023-06-22T04:55:47.652" v="820" actId="1076"/>
          <ac:picMkLst>
            <pc:docMk/>
            <pc:sldMk cId="4188389154" sldId="257"/>
            <ac:picMk id="2050" creationId="{F6428EBB-063F-28D9-EAD6-02BCB9E3385C}"/>
          </ac:picMkLst>
        </pc:picChg>
        <pc:picChg chg="del">
          <ac:chgData name="BEARDS Michael [Southern River College]" userId="f9e3ea26-6dd9-4feb-84ad-f5fc9616dbb4" providerId="ADAL" clId="{55D5873E-7454-4D45-8849-C90A36E54592}" dt="2023-06-22T04:51:30.719" v="608" actId="478"/>
          <ac:picMkLst>
            <pc:docMk/>
            <pc:sldMk cId="4188389154" sldId="257"/>
            <ac:picMk id="2052" creationId="{D376FCE7-6265-492A-64B2-E57D43EF7B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22/06/2023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22/06/2023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22/06/2023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22/06/2023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22/06/2023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22/06/2023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22/06/2023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22/06/2023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22/06/2023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22/06/2023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22/06/2023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22/06/2023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The Water Cycle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4475521"/>
          </a:xfrm>
          <a:prstGeom prst="rect">
            <a:avLst/>
          </a:prstGeom>
          <a:noFill/>
        </p:spPr>
        <p:txBody>
          <a:bodyPr wrap="square">
            <a:spAutoFit/>
          </a:bodyPr>
          <a:lstStyle/>
          <a:p>
            <a:pPr algn="l"/>
            <a:r>
              <a:rPr lang="en-GB" sz="1400" dirty="0"/>
              <a:t>Have you ever wondered where the water you drink has been before it reaches your glass? Well, buckle up, because it's been on a wild and exciting adventure we call the water cycle! This journey, almost like a fairytale, starts with a dazzling magic trick known as evaporation. Imagine the Sun, our hero, acting like a humongous hairdryer in the sky. With its powerful rays, it heats up water from oceans, rivers, and even little puddles, and changes it into invisible water vapor. We can't see this step happening, but it's happening all around us, as crucial as the first scene of an epic movie or the first clue in a treasure hunt!</a:t>
            </a:r>
          </a:p>
          <a:p>
            <a:endParaRPr lang="en-US" sz="1400" dirty="0"/>
          </a:p>
          <a:p>
            <a:pPr marL="342900" indent="-342900">
              <a:buFont typeface="+mj-lt"/>
              <a:buAutoNum type="arabicPeriod"/>
            </a:pPr>
            <a:r>
              <a:rPr lang="en-US" sz="1400" dirty="0"/>
              <a:t>What is the journey of water called?</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How does the Sun act in the evaporation process?</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Why is evaporation compared to the first scene of an epic movie or a treasure hunt?</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56757" y="5338147"/>
            <a:ext cx="5187892" cy="2031325"/>
          </a:xfrm>
          <a:prstGeom prst="rect">
            <a:avLst/>
          </a:prstGeom>
          <a:noFill/>
        </p:spPr>
        <p:txBody>
          <a:bodyPr wrap="square" rtlCol="0">
            <a:spAutoFit/>
          </a:bodyPr>
          <a:lstStyle/>
          <a:p>
            <a:pPr algn="l"/>
            <a:r>
              <a:rPr lang="en-GB" sz="1400" dirty="0"/>
              <a:t>Once the water has transformed into vapor, it rises up and begins to cool down. This is when it huddles together to form fluffy, white clouds, a process supercool scientists call condensation. Now, picture the wind as a massive broom, or maybe even a bunch of playful puppies, racing around and whisking these clouds across the blue sky. This process is like your favourite delivery service, bringing water to places near and far. Whether over mountains, across dry deserts, or above bustling cities, the wind makes sure everyone gets their fair share of water!</a:t>
            </a:r>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369472"/>
            <a:ext cx="6581355" cy="2536528"/>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happens when the water vapor cools down?</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What is the process of forming clouds called?</a:t>
            </a:r>
            <a:br>
              <a:rPr lang="en-US" sz="1400" dirty="0"/>
            </a:br>
            <a:r>
              <a:rPr lang="en-US" sz="1400" dirty="0"/>
              <a:t>___________________________________________________________________</a:t>
            </a:r>
          </a:p>
          <a:p>
            <a:pPr marL="342900" indent="-342900" algn="l">
              <a:buFont typeface="+mj-lt"/>
              <a:buAutoNum type="arabicPeriod" startAt="4"/>
            </a:pPr>
            <a:endParaRPr lang="en-US" sz="1400" dirty="0"/>
          </a:p>
          <a:p>
            <a:pPr marL="342900" indent="-342900" algn="l">
              <a:lnSpc>
                <a:spcPct val="150000"/>
              </a:lnSpc>
              <a:buFont typeface="+mj-lt"/>
              <a:buAutoNum type="arabicPeriod" startAt="4"/>
            </a:pPr>
            <a:r>
              <a:rPr lang="en-US" sz="1400" dirty="0"/>
              <a:t>How is the wind’s role like a delivery service?</a:t>
            </a:r>
            <a:br>
              <a:rPr lang="en-US" sz="1400" dirty="0"/>
            </a:br>
            <a:r>
              <a:rPr lang="en-US" sz="1400" dirty="0"/>
              <a:t>___________________________________________________________________</a:t>
            </a:r>
          </a:p>
        </p:txBody>
      </p:sp>
      <p:pic>
        <p:nvPicPr>
          <p:cNvPr id="2" name="Picture 2" descr="Clouds of Water Vapor Blown by the Wind. Vector Clouds Stock Image ...">
            <a:extLst>
              <a:ext uri="{FF2B5EF4-FFF2-40B4-BE49-F238E27FC236}">
                <a16:creationId xmlns:a16="http://schemas.microsoft.com/office/drawing/2014/main" id="{1D7F4F6F-88E2-F6B8-FD38-BA24F136DB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2915"/>
          <a:stretch/>
        </p:blipFill>
        <p:spPr bwMode="auto">
          <a:xfrm>
            <a:off x="5383310" y="5379390"/>
            <a:ext cx="1314205" cy="185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The Water Cycle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917057" cy="1815882"/>
          </a:xfrm>
          <a:prstGeom prst="rect">
            <a:avLst/>
          </a:prstGeom>
          <a:noFill/>
        </p:spPr>
        <p:txBody>
          <a:bodyPr wrap="square" rtlCol="0">
            <a:spAutoFit/>
          </a:bodyPr>
          <a:lstStyle/>
          <a:p>
            <a:pPr algn="l"/>
            <a:r>
              <a:rPr lang="en-GB" sz="1400" dirty="0"/>
              <a:t>When the clouds get so full of water that they can't hold anymore, like a water balloon ready to burst, they let it all go! This exciting process is called precipitation, which can come as rain, snow, hail, or sleet. It's like a massive, refreshing shower for our planet Earth, helping to soak our plants and refill our rivers and lakes. This is the part of the water cycle that quenches the Earth's thirst, and gives our planet its lush, green landscapes and gushing waterfalls.</a:t>
            </a:r>
          </a:p>
        </p:txBody>
      </p:sp>
      <p:sp>
        <p:nvSpPr>
          <p:cNvPr id="4" name="TextBox 3">
            <a:extLst>
              <a:ext uri="{FF2B5EF4-FFF2-40B4-BE49-F238E27FC236}">
                <a16:creationId xmlns:a16="http://schemas.microsoft.com/office/drawing/2014/main" id="{A2845E9D-D79B-7527-B71B-CB7FF50E3EE2}"/>
              </a:ext>
            </a:extLst>
          </p:cNvPr>
          <p:cNvSpPr txBox="1"/>
          <p:nvPr/>
        </p:nvSpPr>
        <p:spPr>
          <a:xfrm>
            <a:off x="1388853" y="5130647"/>
            <a:ext cx="5279366" cy="2031325"/>
          </a:xfrm>
          <a:prstGeom prst="rect">
            <a:avLst/>
          </a:prstGeom>
          <a:noFill/>
        </p:spPr>
        <p:txBody>
          <a:bodyPr wrap="square" rtlCol="0">
            <a:spAutoFit/>
          </a:bodyPr>
          <a:lstStyle/>
          <a:p>
            <a:pPr algn="l"/>
            <a:r>
              <a:rPr lang="en-GB" sz="1400" dirty="0"/>
              <a:t>After the giant Earth shower, the water has two fantastic choices. It can decide to slip sneakily into the ground, like a secret agent on a mission, refilling underground water supplies in a process called infiltration. Or it can choose to be a daring explorer, running over the land, splashing and gurgling into rivers and streams, and eventually racing back to its original home, the vast ocean. And guess what? Then, just like a never-ending roller coaster or the most thrilling loop-the-loop, the exciting journey of water, our </a:t>
            </a:r>
            <a:r>
              <a:rPr lang="en-GB" sz="1400" dirty="0" err="1"/>
              <a:t>marvelous</a:t>
            </a:r>
            <a:r>
              <a:rPr lang="en-GB" sz="1400" dirty="0"/>
              <a:t> water cycle, begins all over again!</a:t>
            </a:r>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161972"/>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What two paths can water take after it falls from the sky?</a:t>
            </a:r>
            <a:br>
              <a:rPr lang="en-GB" sz="1400" dirty="0"/>
            </a:b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If water chooses to be an explorer, where does it end up? </a:t>
            </a:r>
            <a:br>
              <a:rPr lang="en-GB" sz="1400" dirty="0"/>
            </a:br>
            <a:r>
              <a:rPr lang="en-US" sz="1400" dirty="0"/>
              <a:t>__________________________________________________________________</a:t>
            </a:r>
          </a:p>
          <a:p>
            <a:pPr marL="342900" indent="-342900">
              <a:lnSpc>
                <a:spcPct val="150000"/>
              </a:lnSpc>
              <a:buFont typeface="+mj-lt"/>
              <a:buAutoNum type="arabicPeriod" startAt="10"/>
            </a:pPr>
            <a:endParaRPr lang="en-GB" sz="1400" dirty="0"/>
          </a:p>
          <a:p>
            <a:pPr marL="342900" indent="-342900">
              <a:lnSpc>
                <a:spcPct val="150000"/>
              </a:lnSpc>
              <a:buFont typeface="+mj-lt"/>
              <a:buAutoNum type="arabicPeriod" startAt="10"/>
            </a:pPr>
            <a:r>
              <a:rPr lang="en-GB" sz="1400" dirty="0"/>
              <a:t>Where does the water find its way back to at the end of its journey?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701841"/>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What happens when the clouds get too full of water?</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is the proves of water falling from the sky called?</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does precipitation do for our planet?</a:t>
            </a:r>
            <a:br>
              <a:rPr lang="en-US" sz="1400" dirty="0"/>
            </a:br>
            <a:r>
              <a:rPr lang="en-US" sz="1400" dirty="0"/>
              <a:t>__________________________________________________________________</a:t>
            </a:r>
          </a:p>
        </p:txBody>
      </p:sp>
      <p:pic>
        <p:nvPicPr>
          <p:cNvPr id="2050" name="Picture 2" descr="Water Balloon Bursting Photos (38 pics)">
            <a:extLst>
              <a:ext uri="{FF2B5EF4-FFF2-40B4-BE49-F238E27FC236}">
                <a16:creationId xmlns:a16="http://schemas.microsoft.com/office/drawing/2014/main" id="{F6428EBB-063F-28D9-EAD6-02BCB9E338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559" r="29389"/>
          <a:stretch/>
        </p:blipFill>
        <p:spPr bwMode="auto">
          <a:xfrm>
            <a:off x="5238276" y="960205"/>
            <a:ext cx="1298505" cy="18397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ot Seling Biggest Shower in the World Stainless Square Bathroom Shower ...">
            <a:extLst>
              <a:ext uri="{FF2B5EF4-FFF2-40B4-BE49-F238E27FC236}">
                <a16:creationId xmlns:a16="http://schemas.microsoft.com/office/drawing/2014/main" id="{0129F58C-C782-3D0F-F675-428D06AF27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251" r="24579" b="26060"/>
          <a:stretch/>
        </p:blipFill>
        <p:spPr bwMode="auto">
          <a:xfrm>
            <a:off x="166681" y="5308541"/>
            <a:ext cx="1222172" cy="163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04B4622-D4E6-43E5-95C3-3FBC2C4BC06B}"/>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443D2575-A819-4854-B9C2-A1438FAD437A}">
  <ds:schemaRefs>
    <ds:schemaRef ds:uri="http://purl.org/dc/dcmitype/"/>
    <ds:schemaRef ds:uri="http://www.w3.org/XML/1998/namespace"/>
    <ds:schemaRef ds:uri="http://schemas.microsoft.com/office/infopath/2007/PartnerControls"/>
    <ds:schemaRef ds:uri="http://purl.org/dc/terms/"/>
    <ds:schemaRef ds:uri="http://schemas.microsoft.com/office/2006/documentManagement/types"/>
    <ds:schemaRef ds:uri="http://schemas.microsoft.com/office/2006/metadata/properties"/>
    <ds:schemaRef ds:uri="0c951ba1-d84e-473b-8db8-3836ef03ec08"/>
    <ds:schemaRef ds:uri="http://purl.org/dc/elements/1.1/"/>
    <ds:schemaRef ds:uri="http://schemas.openxmlformats.org/package/2006/metadata/core-properties"/>
    <ds:schemaRef ds:uri="e5872429-2769-4697-beab-80c9ae205fa8"/>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433</TotalTime>
  <Words>623</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18</cp:revision>
  <dcterms:created xsi:type="dcterms:W3CDTF">2023-03-21T11:52:51Z</dcterms:created>
  <dcterms:modified xsi:type="dcterms:W3CDTF">2023-06-22T04:57:04Z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