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79E31-5EF2-4D51-84E7-AFD7E49B598F}" v="22" dt="2023-06-27T08:30:07.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63079E31-5EF2-4D51-84E7-AFD7E49B598F}"/>
    <pc:docChg chg="undo custSel modSld">
      <pc:chgData name="BEARDS Michael [Southern River College]" userId="f9e3ea26-6dd9-4feb-84ad-f5fc9616dbb4" providerId="ADAL" clId="{63079E31-5EF2-4D51-84E7-AFD7E49B598F}" dt="2023-06-27T08:30:07.626" v="939" actId="1076"/>
      <pc:docMkLst>
        <pc:docMk/>
      </pc:docMkLst>
      <pc:sldChg chg="addSp delSp modSp mod">
        <pc:chgData name="BEARDS Michael [Southern River College]" userId="f9e3ea26-6dd9-4feb-84ad-f5fc9616dbb4" providerId="ADAL" clId="{63079E31-5EF2-4D51-84E7-AFD7E49B598F}" dt="2023-06-27T08:28:11.348" v="928" actId="1076"/>
        <pc:sldMkLst>
          <pc:docMk/>
          <pc:sldMk cId="451091035" sldId="256"/>
        </pc:sldMkLst>
        <pc:spChg chg="mod">
          <ac:chgData name="BEARDS Michael [Southern River College]" userId="f9e3ea26-6dd9-4feb-84ad-f5fc9616dbb4" providerId="ADAL" clId="{63079E31-5EF2-4D51-84E7-AFD7E49B598F}" dt="2023-06-27T08:27:18.125" v="920" actId="20577"/>
          <ac:spMkLst>
            <pc:docMk/>
            <pc:sldMk cId="451091035" sldId="256"/>
            <ac:spMk id="4" creationId="{A6CF96EC-D0F4-F8E3-BA32-5FCC966C671D}"/>
          </ac:spMkLst>
        </pc:spChg>
        <pc:spChg chg="mod">
          <ac:chgData name="BEARDS Michael [Southern River College]" userId="f9e3ea26-6dd9-4feb-84ad-f5fc9616dbb4" providerId="ADAL" clId="{63079E31-5EF2-4D51-84E7-AFD7E49B598F}" dt="2023-06-27T08:19:59.404" v="209" actId="20577"/>
          <ac:spMkLst>
            <pc:docMk/>
            <pc:sldMk cId="451091035" sldId="256"/>
            <ac:spMk id="5" creationId="{9A58EC1B-E83A-B9FA-5B76-01EE7C2839A0}"/>
          </ac:spMkLst>
        </pc:spChg>
        <pc:spChg chg="mod">
          <ac:chgData name="BEARDS Michael [Southern River College]" userId="f9e3ea26-6dd9-4feb-84ad-f5fc9616dbb4" providerId="ADAL" clId="{63079E31-5EF2-4D51-84E7-AFD7E49B598F}" dt="2023-06-27T08:17:54.217" v="14" actId="20577"/>
          <ac:spMkLst>
            <pc:docMk/>
            <pc:sldMk cId="451091035" sldId="256"/>
            <ac:spMk id="6" creationId="{4CC52741-8621-6AEC-188D-41DA3C3ADF14}"/>
          </ac:spMkLst>
        </pc:spChg>
        <pc:spChg chg="mod">
          <ac:chgData name="BEARDS Michael [Southern River College]" userId="f9e3ea26-6dd9-4feb-84ad-f5fc9616dbb4" providerId="ADAL" clId="{63079E31-5EF2-4D51-84E7-AFD7E49B598F}" dt="2023-06-27T08:24:38.271" v="562" actId="20577"/>
          <ac:spMkLst>
            <pc:docMk/>
            <pc:sldMk cId="451091035" sldId="256"/>
            <ac:spMk id="7" creationId="{B4422DD0-FA47-E145-47CF-811CFE6ED7AC}"/>
          </ac:spMkLst>
        </pc:spChg>
        <pc:picChg chg="del">
          <ac:chgData name="BEARDS Michael [Southern River College]" userId="f9e3ea26-6dd9-4feb-84ad-f5fc9616dbb4" providerId="ADAL" clId="{63079E31-5EF2-4D51-84E7-AFD7E49B598F}" dt="2023-06-27T08:20:22.645" v="218" actId="478"/>
          <ac:picMkLst>
            <pc:docMk/>
            <pc:sldMk cId="451091035" sldId="256"/>
            <ac:picMk id="2" creationId="{1D7F4F6F-88E2-F6B8-FD38-BA24F136DBF5}"/>
          </ac:picMkLst>
        </pc:picChg>
        <pc:picChg chg="add mod">
          <ac:chgData name="BEARDS Michael [Southern River College]" userId="f9e3ea26-6dd9-4feb-84ad-f5fc9616dbb4" providerId="ADAL" clId="{63079E31-5EF2-4D51-84E7-AFD7E49B598F}" dt="2023-06-27T08:28:11.348" v="928" actId="1076"/>
          <ac:picMkLst>
            <pc:docMk/>
            <pc:sldMk cId="451091035" sldId="256"/>
            <ac:picMk id="1026" creationId="{AF5F2BA7-24B0-0C04-2737-04DC34CB3C60}"/>
          </ac:picMkLst>
        </pc:picChg>
      </pc:sldChg>
      <pc:sldChg chg="addSp delSp modSp mod">
        <pc:chgData name="BEARDS Michael [Southern River College]" userId="f9e3ea26-6dd9-4feb-84ad-f5fc9616dbb4" providerId="ADAL" clId="{63079E31-5EF2-4D51-84E7-AFD7E49B598F}" dt="2023-06-27T08:30:07.626" v="939" actId="1076"/>
        <pc:sldMkLst>
          <pc:docMk/>
          <pc:sldMk cId="4188389154" sldId="257"/>
        </pc:sldMkLst>
        <pc:spChg chg="mod">
          <ac:chgData name="BEARDS Michael [Southern River College]" userId="f9e3ea26-6dd9-4feb-84ad-f5fc9616dbb4" providerId="ADAL" clId="{63079E31-5EF2-4D51-84E7-AFD7E49B598F}" dt="2023-06-27T08:25:50.628" v="742" actId="20577"/>
          <ac:spMkLst>
            <pc:docMk/>
            <pc:sldMk cId="4188389154" sldId="257"/>
            <ac:spMk id="3" creationId="{7E37A918-81B7-C2E2-47FA-EC5252C1DED5}"/>
          </ac:spMkLst>
        </pc:spChg>
        <pc:spChg chg="mod">
          <ac:chgData name="BEARDS Michael [Southern River College]" userId="f9e3ea26-6dd9-4feb-84ad-f5fc9616dbb4" providerId="ADAL" clId="{63079E31-5EF2-4D51-84E7-AFD7E49B598F}" dt="2023-06-27T08:26:05.996" v="749" actId="14100"/>
          <ac:spMkLst>
            <pc:docMk/>
            <pc:sldMk cId="4188389154" sldId="257"/>
            <ac:spMk id="4" creationId="{A2845E9D-D79B-7527-B71B-CB7FF50E3EE2}"/>
          </ac:spMkLst>
        </pc:spChg>
        <pc:spChg chg="mod">
          <ac:chgData name="BEARDS Michael [Southern River College]" userId="f9e3ea26-6dd9-4feb-84ad-f5fc9616dbb4" providerId="ADAL" clId="{63079E31-5EF2-4D51-84E7-AFD7E49B598F}" dt="2023-06-27T08:26:53.612" v="919" actId="20577"/>
          <ac:spMkLst>
            <pc:docMk/>
            <pc:sldMk cId="4188389154" sldId="257"/>
            <ac:spMk id="5" creationId="{2BDE2437-335E-B79B-A1E5-4D5FAFBE32B9}"/>
          </ac:spMkLst>
        </pc:spChg>
        <pc:spChg chg="mod">
          <ac:chgData name="BEARDS Michael [Southern River College]" userId="f9e3ea26-6dd9-4feb-84ad-f5fc9616dbb4" providerId="ADAL" clId="{63079E31-5EF2-4D51-84E7-AFD7E49B598F}" dt="2023-06-27T08:18:03.052" v="16" actId="20577"/>
          <ac:spMkLst>
            <pc:docMk/>
            <pc:sldMk cId="4188389154" sldId="257"/>
            <ac:spMk id="6" creationId="{4CC52741-8621-6AEC-188D-41DA3C3ADF14}"/>
          </ac:spMkLst>
        </pc:spChg>
        <pc:spChg chg="mod">
          <ac:chgData name="BEARDS Michael [Southern River College]" userId="f9e3ea26-6dd9-4feb-84ad-f5fc9616dbb4" providerId="ADAL" clId="{63079E31-5EF2-4D51-84E7-AFD7E49B598F}" dt="2023-06-27T08:25:10.270" v="572" actId="20577"/>
          <ac:spMkLst>
            <pc:docMk/>
            <pc:sldMk cId="4188389154" sldId="257"/>
            <ac:spMk id="8" creationId="{E693E340-0BF0-F938-66F1-3917CD40AAB9}"/>
          </ac:spMkLst>
        </pc:spChg>
        <pc:picChg chg="add mod">
          <ac:chgData name="BEARDS Michael [Southern River College]" userId="f9e3ea26-6dd9-4feb-84ad-f5fc9616dbb4" providerId="ADAL" clId="{63079E31-5EF2-4D51-84E7-AFD7E49B598F}" dt="2023-06-27T08:29:13.102" v="934" actId="1076"/>
          <ac:picMkLst>
            <pc:docMk/>
            <pc:sldMk cId="4188389154" sldId="257"/>
            <ac:picMk id="2" creationId="{EE4B939A-B964-BBE3-E32C-41FD500BDEB1}"/>
          </ac:picMkLst>
        </pc:picChg>
        <pc:picChg chg="del">
          <ac:chgData name="BEARDS Michael [Southern River College]" userId="f9e3ea26-6dd9-4feb-84ad-f5fc9616dbb4" providerId="ADAL" clId="{63079E31-5EF2-4D51-84E7-AFD7E49B598F}" dt="2023-06-27T08:24:51.539" v="564" actId="478"/>
          <ac:picMkLst>
            <pc:docMk/>
            <pc:sldMk cId="4188389154" sldId="257"/>
            <ac:picMk id="7" creationId="{0129F58C-C782-3D0F-F675-428D06AF27EE}"/>
          </ac:picMkLst>
        </pc:picChg>
        <pc:picChg chg="del">
          <ac:chgData name="BEARDS Michael [Southern River College]" userId="f9e3ea26-6dd9-4feb-84ad-f5fc9616dbb4" providerId="ADAL" clId="{63079E31-5EF2-4D51-84E7-AFD7E49B598F}" dt="2023-06-27T08:24:49.613" v="563" actId="478"/>
          <ac:picMkLst>
            <pc:docMk/>
            <pc:sldMk cId="4188389154" sldId="257"/>
            <ac:picMk id="2050" creationId="{F6428EBB-063F-28D9-EAD6-02BCB9E3385C}"/>
          </ac:picMkLst>
        </pc:picChg>
        <pc:picChg chg="add mod">
          <ac:chgData name="BEARDS Michael [Southern River College]" userId="f9e3ea26-6dd9-4feb-84ad-f5fc9616dbb4" providerId="ADAL" clId="{63079E31-5EF2-4D51-84E7-AFD7E49B598F}" dt="2023-06-27T08:30:07.626" v="939" actId="1076"/>
          <ac:picMkLst>
            <pc:docMk/>
            <pc:sldMk cId="4188389154" sldId="257"/>
            <ac:picMk id="2052" creationId="{138D4FFA-2FBB-166B-7079-B41225B505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27/06/2023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27/06/2023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27/06/2023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27/06/2023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27/06/2023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27/06/2023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27/06/2023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Water Scarcity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4044633"/>
          </a:xfrm>
          <a:prstGeom prst="rect">
            <a:avLst/>
          </a:prstGeom>
          <a:noFill/>
        </p:spPr>
        <p:txBody>
          <a:bodyPr wrap="square">
            <a:spAutoFit/>
          </a:bodyPr>
          <a:lstStyle/>
          <a:p>
            <a:pPr algn="l"/>
            <a:r>
              <a:rPr lang="en-GB" sz="1400" dirty="0"/>
              <a:t>Imagine a world where clean water isn't just a turn of a tap away. This is a real problem for many people, and it's called water scarcity. Just think, instead of playing, some kids have to spend hours each day walking to collect water that may not even be safe to drink! Water scarcity can happen because it doesn't rain enough, because water gets dirty and can't be used, or because there are too many people and not enough water to go around. It's like trying to share a small water bottle among a whole soccer team!</a:t>
            </a:r>
          </a:p>
          <a:p>
            <a:endParaRPr lang="en-US" sz="1400" dirty="0"/>
          </a:p>
          <a:p>
            <a:pPr marL="342900" indent="-342900">
              <a:buFont typeface="+mj-lt"/>
              <a:buAutoNum type="arabicPeriod"/>
            </a:pPr>
            <a:r>
              <a:rPr lang="en-US" sz="1400" dirty="0"/>
              <a:t>What does ‘water scarcity’ mean?</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are some reasons why water scarcity happens?</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does it mean when water is not safe to drink?</a:t>
            </a:r>
            <a:br>
              <a:rPr lang="en-US" sz="1400" dirty="0"/>
            </a:br>
            <a:r>
              <a:rPr lang="en-US" sz="1400" dirty="0"/>
              <a:t>___________________________________________________________________</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5083708"/>
            <a:ext cx="3981134" cy="2031325"/>
          </a:xfrm>
          <a:prstGeom prst="rect">
            <a:avLst/>
          </a:prstGeom>
          <a:noFill/>
        </p:spPr>
        <p:txBody>
          <a:bodyPr wrap="square" rtlCol="0">
            <a:spAutoFit/>
          </a:bodyPr>
          <a:lstStyle/>
          <a:p>
            <a:pPr algn="l"/>
            <a:r>
              <a:rPr lang="en-GB" sz="1400" dirty="0"/>
              <a:t>Water scarcity comes in two main flavours: physical and economic. Physical water scarcity is when there's just not enough water, like in a desert or during a big drought. Economic water scarcity is when people can't get to the water that's there because they don't have enough money or the right tools. It's kind of like seeing a giant ice cream sundae on the other side of a tall glass wall. You know it's there, but you just can't get to it!</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115033"/>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What’s the difference between physical and economic water scarcity?</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Can you think of a place where there might be physical water scarcity?</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How might economic water scarcity feel?</a:t>
            </a:r>
            <a:br>
              <a:rPr lang="en-US" sz="1400" dirty="0"/>
            </a:br>
            <a:r>
              <a:rPr lang="en-US" sz="1400" dirty="0"/>
              <a:t>___________________________________________________________________</a:t>
            </a:r>
          </a:p>
        </p:txBody>
      </p:sp>
      <p:pic>
        <p:nvPicPr>
          <p:cNvPr id="1026" name="Picture 2" descr="Water Scarcity in India— A ticking time bomb – ET Edge Insights">
            <a:extLst>
              <a:ext uri="{FF2B5EF4-FFF2-40B4-BE49-F238E27FC236}">
                <a16:creationId xmlns:a16="http://schemas.microsoft.com/office/drawing/2014/main" id="{AF5F2BA7-24B0-0C04-2737-04DC34CB3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15"/>
          <a:stretch/>
        </p:blipFill>
        <p:spPr bwMode="auto">
          <a:xfrm>
            <a:off x="4287402" y="5097461"/>
            <a:ext cx="2308654" cy="2017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Water Scarcity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3966583" cy="1815882"/>
          </a:xfrm>
          <a:prstGeom prst="rect">
            <a:avLst/>
          </a:prstGeom>
          <a:noFill/>
        </p:spPr>
        <p:txBody>
          <a:bodyPr wrap="square" rtlCol="0">
            <a:spAutoFit/>
          </a:bodyPr>
          <a:lstStyle/>
          <a:p>
            <a:pPr algn="l"/>
            <a:r>
              <a:rPr lang="en-GB" sz="1400" dirty="0"/>
              <a:t>When there's not enough water, things can get really tricky. Without clean water, we can't stay clean ourselves, and that can lead to getting sick. Imagine not being able to grow your favourite foods because there's not enough water. Also, animals and plants need water just like we do, so they can struggle and even disappear when water is scarce. It's like trying to have a garden without any rain!</a:t>
            </a:r>
          </a:p>
        </p:txBody>
      </p:sp>
      <p:sp>
        <p:nvSpPr>
          <p:cNvPr id="4" name="TextBox 3">
            <a:extLst>
              <a:ext uri="{FF2B5EF4-FFF2-40B4-BE49-F238E27FC236}">
                <a16:creationId xmlns:a16="http://schemas.microsoft.com/office/drawing/2014/main" id="{A2845E9D-D79B-7527-B71B-CB7FF50E3EE2}"/>
              </a:ext>
            </a:extLst>
          </p:cNvPr>
          <p:cNvSpPr txBox="1"/>
          <p:nvPr/>
        </p:nvSpPr>
        <p:spPr>
          <a:xfrm>
            <a:off x="2438399" y="5130647"/>
            <a:ext cx="4229819" cy="2031325"/>
          </a:xfrm>
          <a:prstGeom prst="rect">
            <a:avLst/>
          </a:prstGeom>
          <a:noFill/>
        </p:spPr>
        <p:txBody>
          <a:bodyPr wrap="square" rtlCol="0">
            <a:spAutoFit/>
          </a:bodyPr>
          <a:lstStyle/>
          <a:p>
            <a:pPr algn="l"/>
            <a:r>
              <a:rPr lang="en-GB" sz="1400" dirty="0"/>
              <a:t>Water scarcity sounds really tough, but don't worry, there are ways to tackle it! We can do things like saving water when we brush our teeth or taking shorter showers. There are also cool gadgets that can clean dirty water or change salty seawater into drinkable water! And guess what? Learning and teaching others about why water is so precious and how to save it is a big part of the solution. Together, we can make a big splash in solving water scarcity!</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161972"/>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are some ways you can save water at home?</a:t>
            </a:r>
            <a:br>
              <a:rPr lang="en-GB" sz="1400" dirty="0"/>
            </a:b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Can you name a cool gadget that can help solve water scarcity?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How can learning and teaching others help solve water scarcity?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701841"/>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can happen to people when there isn’t enough clean water?</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Why is it important to have enough water for growing food?</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How does water scarcity affect animals and plants?</a:t>
            </a:r>
            <a:br>
              <a:rPr lang="en-US" sz="1400" dirty="0"/>
            </a:br>
            <a:r>
              <a:rPr lang="en-US" sz="1400" dirty="0"/>
              <a:t>__________________________________________________________________</a:t>
            </a:r>
          </a:p>
        </p:txBody>
      </p:sp>
      <p:pic>
        <p:nvPicPr>
          <p:cNvPr id="2" name="Picture 2" descr="Water scarcity an immediate threat to global businesses: Survey/">
            <a:extLst>
              <a:ext uri="{FF2B5EF4-FFF2-40B4-BE49-F238E27FC236}">
                <a16:creationId xmlns:a16="http://schemas.microsoft.com/office/drawing/2014/main" id="{EE4B939A-B964-BBE3-E32C-41FD500BDE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48"/>
          <a:stretch/>
        </p:blipFill>
        <p:spPr bwMode="auto">
          <a:xfrm>
            <a:off x="4271819" y="995496"/>
            <a:ext cx="2280945" cy="15986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alk for water is a social awareness campaign to save water and restore ...">
            <a:extLst>
              <a:ext uri="{FF2B5EF4-FFF2-40B4-BE49-F238E27FC236}">
                <a16:creationId xmlns:a16="http://schemas.microsoft.com/office/drawing/2014/main" id="{138D4FFA-2FBB-166B-7079-B41225B505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731"/>
          <a:stretch/>
        </p:blipFill>
        <p:spPr bwMode="auto">
          <a:xfrm>
            <a:off x="492991" y="5205342"/>
            <a:ext cx="1838983" cy="185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http://purl.org/dc/dcmitype/"/>
    <ds:schemaRef ds:uri="http://www.w3.org/XML/1998/namespace"/>
    <ds:schemaRef ds:uri="http://schemas.microsoft.com/office/infopath/2007/PartnerControls"/>
    <ds:schemaRef ds:uri="http://purl.org/dc/terms/"/>
    <ds:schemaRef ds:uri="http://schemas.microsoft.com/office/2006/documentManagement/types"/>
    <ds:schemaRef ds:uri="http://schemas.microsoft.com/office/2006/metadata/properties"/>
    <ds:schemaRef ds:uri="0c951ba1-d84e-473b-8db8-3836ef03ec08"/>
    <ds:schemaRef ds:uri="http://purl.org/dc/elements/1.1/"/>
    <ds:schemaRef ds:uri="http://schemas.openxmlformats.org/package/2006/metadata/core-properties"/>
    <ds:schemaRef ds:uri="e5872429-2769-4697-beab-80c9ae205fa8"/>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E36FF4BD-4AC1-44F2-AAE9-B8826E046ABE}"/>
</file>

<file path=docProps/app.xml><?xml version="1.0" encoding="utf-8"?>
<Properties xmlns="http://schemas.openxmlformats.org/officeDocument/2006/extended-properties" xmlns:vt="http://schemas.openxmlformats.org/officeDocument/2006/docPropsVTypes">
  <Template>Office Theme 2013 - 2022</Template>
  <TotalTime>445</TotalTime>
  <Words>533</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19</cp:revision>
  <dcterms:created xsi:type="dcterms:W3CDTF">2023-03-21T11:52:51Z</dcterms:created>
  <dcterms:modified xsi:type="dcterms:W3CDTF">2023-06-27T08:30:07Z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