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3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29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82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82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2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2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8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1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6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42A2-ABC0-4578-9156-9C33AB363B64}" type="datetimeFigureOut">
              <a:rPr lang="en-AU" smtClean="0"/>
              <a:t>17/09/2023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A3E3-3800-4B16-8EC0-EE1C23F77B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33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FA5FF8-0DBA-48DA-8603-70078B2E2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0777"/>
              </p:ext>
            </p:extLst>
          </p:nvPr>
        </p:nvGraphicFramePr>
        <p:xfrm>
          <a:off x="243114" y="293914"/>
          <a:ext cx="6462486" cy="94353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4162">
                  <a:extLst>
                    <a:ext uri="{9D8B030D-6E8A-4147-A177-3AD203B41FA5}">
                      <a16:colId xmlns:a16="http://schemas.microsoft.com/office/drawing/2014/main" val="3470524593"/>
                    </a:ext>
                  </a:extLst>
                </a:gridCol>
                <a:gridCol w="2154162">
                  <a:extLst>
                    <a:ext uri="{9D8B030D-6E8A-4147-A177-3AD203B41FA5}">
                      <a16:colId xmlns:a16="http://schemas.microsoft.com/office/drawing/2014/main" val="2431468170"/>
                    </a:ext>
                  </a:extLst>
                </a:gridCol>
                <a:gridCol w="2154162">
                  <a:extLst>
                    <a:ext uri="{9D8B030D-6E8A-4147-A177-3AD203B41FA5}">
                      <a16:colId xmlns:a16="http://schemas.microsoft.com/office/drawing/2014/main" val="4007950450"/>
                    </a:ext>
                  </a:extLst>
                </a:gridCol>
              </a:tblGrid>
              <a:tr h="188706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3850813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689095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306869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610700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47288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F03A40-A369-4E14-8FBD-A1FC6317937F}"/>
              </a:ext>
            </a:extLst>
          </p:cNvPr>
          <p:cNvSpPr/>
          <p:nvPr/>
        </p:nvSpPr>
        <p:spPr>
          <a:xfrm>
            <a:off x="2409247" y="806812"/>
            <a:ext cx="21321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filtration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652A6-822A-42D8-81E4-DE11F568EA94}"/>
              </a:ext>
            </a:extLst>
          </p:cNvPr>
          <p:cNvSpPr/>
          <p:nvPr/>
        </p:nvSpPr>
        <p:spPr>
          <a:xfrm>
            <a:off x="2409247" y="2639385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decantation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09966-3273-48E9-BDC7-7F8A95B12143}"/>
              </a:ext>
            </a:extLst>
          </p:cNvPr>
          <p:cNvSpPr/>
          <p:nvPr/>
        </p:nvSpPr>
        <p:spPr>
          <a:xfrm>
            <a:off x="4541354" y="2507676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using density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54E3E-F6AB-4169-82BE-84DA9FB4362E}"/>
              </a:ext>
            </a:extLst>
          </p:cNvPr>
          <p:cNvSpPr/>
          <p:nvPr/>
        </p:nvSpPr>
        <p:spPr>
          <a:xfrm>
            <a:off x="4573493" y="445351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 separating using the size of the particles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6A58F-3D1B-4AEE-9499-7C270F96EAEE}"/>
              </a:ext>
            </a:extLst>
          </p:cNvPr>
          <p:cNvSpPr/>
          <p:nvPr/>
        </p:nvSpPr>
        <p:spPr>
          <a:xfrm>
            <a:off x="2432396" y="4491335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0C768-B6E2-4E1B-B709-1A04FDD1EE78}"/>
              </a:ext>
            </a:extLst>
          </p:cNvPr>
          <p:cNvSpPr/>
          <p:nvPr/>
        </p:nvSpPr>
        <p:spPr>
          <a:xfrm>
            <a:off x="4488871" y="4179906"/>
            <a:ext cx="2246156" cy="109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a soluble solid from a liquid using boiling point</a:t>
            </a:r>
          </a:p>
          <a:p>
            <a:endParaRPr lang="en-A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C32B33-4CFB-44C5-8227-21337480CF12}"/>
              </a:ext>
            </a:extLst>
          </p:cNvPr>
          <p:cNvSpPr/>
          <p:nvPr/>
        </p:nvSpPr>
        <p:spPr>
          <a:xfrm>
            <a:off x="2425316" y="6370819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separation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8734C-52BA-466E-B286-4F9B67519DC1}"/>
              </a:ext>
            </a:extLst>
          </p:cNvPr>
          <p:cNvSpPr/>
          <p:nvPr/>
        </p:nvSpPr>
        <p:spPr>
          <a:xfrm>
            <a:off x="4564503" y="6075531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a mixture using magnetic properties</a:t>
            </a:r>
          </a:p>
          <a:p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2F0B7-F7B1-4B2D-98F6-1B0B14C56178}"/>
              </a:ext>
            </a:extLst>
          </p:cNvPr>
          <p:cNvSpPr/>
          <p:nvPr/>
        </p:nvSpPr>
        <p:spPr>
          <a:xfrm>
            <a:off x="2409247" y="8443555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filtrate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9858B3-AE4F-4F47-BF0F-B45CDD83D061}"/>
              </a:ext>
            </a:extLst>
          </p:cNvPr>
          <p:cNvSpPr/>
          <p:nvPr/>
        </p:nvSpPr>
        <p:spPr>
          <a:xfrm>
            <a:off x="4557423" y="7967009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liquid that passes through the filter during filtration</a:t>
            </a:r>
          </a:p>
          <a:p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9A76A-7D19-4AB7-A047-6AF4D711E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8919"/>
          <a:stretch/>
        </p:blipFill>
        <p:spPr>
          <a:xfrm>
            <a:off x="396491" y="414874"/>
            <a:ext cx="1859379" cy="170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1960A-6388-40C5-BFA9-8850E34D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3841" y="2367861"/>
            <a:ext cx="1450048" cy="146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A5E2-0B4C-478E-8496-EF8BCE527B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5028" t="6320"/>
          <a:stretch/>
        </p:blipFill>
        <p:spPr>
          <a:xfrm>
            <a:off x="551347" y="4148856"/>
            <a:ext cx="1500041" cy="169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466D3-6CEE-4904-85C4-B8A739CFE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11217" t="17420" r="9066" b="4257"/>
          <a:stretch/>
        </p:blipFill>
        <p:spPr>
          <a:xfrm>
            <a:off x="469826" y="5979547"/>
            <a:ext cx="1736249" cy="17058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C46DBA-D3DF-470C-95B5-C0F21778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8919"/>
          <a:stretch/>
        </p:blipFill>
        <p:spPr>
          <a:xfrm>
            <a:off x="428311" y="7902380"/>
            <a:ext cx="1859379" cy="182683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BFF88F-0A8B-4058-8FE3-2F554819D6CF}"/>
              </a:ext>
            </a:extLst>
          </p:cNvPr>
          <p:cNvCxnSpPr>
            <a:cxnSpLocks/>
          </p:cNvCxnSpPr>
          <p:nvPr/>
        </p:nvCxnSpPr>
        <p:spPr>
          <a:xfrm>
            <a:off x="551347" y="8905220"/>
            <a:ext cx="628944" cy="56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FA5FF8-0DBA-48DA-8603-70078B2E2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45765"/>
              </p:ext>
            </p:extLst>
          </p:nvPr>
        </p:nvGraphicFramePr>
        <p:xfrm>
          <a:off x="243114" y="293914"/>
          <a:ext cx="6462486" cy="7548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54162">
                  <a:extLst>
                    <a:ext uri="{9D8B030D-6E8A-4147-A177-3AD203B41FA5}">
                      <a16:colId xmlns:a16="http://schemas.microsoft.com/office/drawing/2014/main" val="3470524593"/>
                    </a:ext>
                  </a:extLst>
                </a:gridCol>
                <a:gridCol w="2154162">
                  <a:extLst>
                    <a:ext uri="{9D8B030D-6E8A-4147-A177-3AD203B41FA5}">
                      <a16:colId xmlns:a16="http://schemas.microsoft.com/office/drawing/2014/main" val="2431468170"/>
                    </a:ext>
                  </a:extLst>
                </a:gridCol>
                <a:gridCol w="2154162">
                  <a:extLst>
                    <a:ext uri="{9D8B030D-6E8A-4147-A177-3AD203B41FA5}">
                      <a16:colId xmlns:a16="http://schemas.microsoft.com/office/drawing/2014/main" val="4007950450"/>
                    </a:ext>
                  </a:extLst>
                </a:gridCol>
              </a:tblGrid>
              <a:tr h="188706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3850813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689095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729368"/>
                  </a:ext>
                </a:extLst>
              </a:tr>
              <a:tr h="188706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9604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F03A40-A369-4E14-8FBD-A1FC6317937F}"/>
              </a:ext>
            </a:extLst>
          </p:cNvPr>
          <p:cNvSpPr/>
          <p:nvPr/>
        </p:nvSpPr>
        <p:spPr>
          <a:xfrm>
            <a:off x="2409247" y="806812"/>
            <a:ext cx="21321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residue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652A6-822A-42D8-81E4-DE11F568EA94}"/>
              </a:ext>
            </a:extLst>
          </p:cNvPr>
          <p:cNvSpPr/>
          <p:nvPr/>
        </p:nvSpPr>
        <p:spPr>
          <a:xfrm>
            <a:off x="2409247" y="2639385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09966-3273-48E9-BDC7-7F8A95B12143}"/>
              </a:ext>
            </a:extLst>
          </p:cNvPr>
          <p:cNvSpPr/>
          <p:nvPr/>
        </p:nvSpPr>
        <p:spPr>
          <a:xfrm>
            <a:off x="4557423" y="2639384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54E3E-F6AB-4169-82BE-84DA9FB4362E}"/>
              </a:ext>
            </a:extLst>
          </p:cNvPr>
          <p:cNvSpPr/>
          <p:nvPr/>
        </p:nvSpPr>
        <p:spPr>
          <a:xfrm>
            <a:off x="4589562" y="345147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parts of the mixture that do not pass through the filter during filtration </a:t>
            </a: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5CD13-6069-4604-8FCF-06084181DD8B}"/>
              </a:ext>
            </a:extLst>
          </p:cNvPr>
          <p:cNvSpPr/>
          <p:nvPr/>
        </p:nvSpPr>
        <p:spPr>
          <a:xfrm>
            <a:off x="4541353" y="2397681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two or more liquids using boiling point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18FE87-6F25-4BA9-B172-03B3C0831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8919"/>
          <a:stretch/>
        </p:blipFill>
        <p:spPr>
          <a:xfrm>
            <a:off x="403984" y="327041"/>
            <a:ext cx="1859379" cy="182683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7E15C3-237C-432D-8353-4BDC6952EAF1}"/>
              </a:ext>
            </a:extLst>
          </p:cNvPr>
          <p:cNvCxnSpPr>
            <a:cxnSpLocks/>
          </p:cNvCxnSpPr>
          <p:nvPr/>
        </p:nvCxnSpPr>
        <p:spPr>
          <a:xfrm>
            <a:off x="570016" y="806812"/>
            <a:ext cx="593766" cy="312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C1DA2B8-0FBF-4F39-A285-A88155657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5" r="7725"/>
          <a:stretch/>
        </p:blipFill>
        <p:spPr>
          <a:xfrm>
            <a:off x="558141" y="2256400"/>
            <a:ext cx="1600202" cy="1685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00AD79-1909-4DEB-872D-1637809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16" y="4182154"/>
            <a:ext cx="1376535" cy="16855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FC057F-9492-41C2-A650-C5EC613143E2}"/>
              </a:ext>
            </a:extLst>
          </p:cNvPr>
          <p:cNvSpPr/>
          <p:nvPr/>
        </p:nvSpPr>
        <p:spPr>
          <a:xfrm>
            <a:off x="2408303" y="4658252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centrifuge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CF53C-F6CB-4169-9F44-1FA471A1DEE5}"/>
              </a:ext>
            </a:extLst>
          </p:cNvPr>
          <p:cNvSpPr/>
          <p:nvPr/>
        </p:nvSpPr>
        <p:spPr>
          <a:xfrm>
            <a:off x="4540410" y="4145087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mixtures by spinning them very quickly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D68C7-2CC9-F089-DB35-94D82B73165B}"/>
              </a:ext>
            </a:extLst>
          </p:cNvPr>
          <p:cNvSpPr/>
          <p:nvPr/>
        </p:nvSpPr>
        <p:spPr>
          <a:xfrm>
            <a:off x="2362946" y="6574118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sieving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7FD25-02B3-2D24-31EF-37E9ED5FA71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11727" y="6176469"/>
            <a:ext cx="1851636" cy="13569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3FE5E-1636-68B7-D06E-7F1D08373098}"/>
              </a:ext>
            </a:extLst>
          </p:cNvPr>
          <p:cNvSpPr/>
          <p:nvPr/>
        </p:nvSpPr>
        <p:spPr>
          <a:xfrm>
            <a:off x="4534273" y="6249121"/>
            <a:ext cx="21321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separating solids using particle size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1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CDD6D9-02AA-4EBF-8D01-251FF48C42C9}"/>
</file>

<file path=customXml/itemProps2.xml><?xml version="1.0" encoding="utf-8"?>
<ds:datastoreItem xmlns:ds="http://schemas.openxmlformats.org/officeDocument/2006/customXml" ds:itemID="{F076BB8C-28E3-4256-B39E-01B6DABA47CE}"/>
</file>

<file path=customXml/itemProps3.xml><?xml version="1.0" encoding="utf-8"?>
<ds:datastoreItem xmlns:ds="http://schemas.openxmlformats.org/officeDocument/2006/customXml" ds:itemID="{6EAEFCB9-827F-4754-ACCF-D6185FBB30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100</Words>
  <Application>Microsoft Office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Kheng LIM</cp:lastModifiedBy>
  <cp:revision>14</cp:revision>
  <dcterms:created xsi:type="dcterms:W3CDTF">2022-04-15T02:04:46Z</dcterms:created>
  <dcterms:modified xsi:type="dcterms:W3CDTF">2023-09-17T14:11:12Z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