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93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3.xml"/><Relationship Id="rId3" Type="http://schemas.openxmlformats.org/officeDocument/2006/relationships/viewProps" Target="viewProps.xml"/><Relationship Id="rId7" Type="http://schemas.openxmlformats.org/officeDocument/2006/relationships/customXml" Target="../customXml/item2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customXml" Target="../customXml/item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EC719-5717-2E9A-67CB-56A9D718B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FEE83-D621-6A8F-6F1A-D1C82E36EF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65B6F-94DB-A20F-700B-E5150C090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F14BE-1C87-40D8-B5E1-83D2936975B4}" type="datetimeFigureOut">
              <a:rPr lang="en-AU" smtClean="0"/>
              <a:t>25/01/2024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1D87F-FA9B-E322-B2BB-D2E9123D3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2651C-AB67-CC03-095D-BF73D0E97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732E-AF04-439C-8441-7DFA817B16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2466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04F50-5B80-4223-ED34-8D02B3EFF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7193C5-2BBC-C646-EEB4-13A61193A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1F9A7-B30B-AEA6-A6DE-555CE8B9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F14BE-1C87-40D8-B5E1-83D2936975B4}" type="datetimeFigureOut">
              <a:rPr lang="en-AU" smtClean="0"/>
              <a:t>25/01/2024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CFCF9-94EF-FE27-F1ED-719AC398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6F82B-3708-9C71-B00C-66140D046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732E-AF04-439C-8441-7DFA817B16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152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D169EE-2B9F-3784-B047-AB464F0751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AB4160-7D8B-B87E-E3BE-1B1E5E081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659E6-092C-5DFC-FE08-D18DBCFAB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F14BE-1C87-40D8-B5E1-83D2936975B4}" type="datetimeFigureOut">
              <a:rPr lang="en-AU" smtClean="0"/>
              <a:t>25/01/2024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5E299-76B2-228F-8142-3192410C8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AB335-E116-ACFD-2492-FC47670FA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732E-AF04-439C-8441-7DFA817B16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2805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E96A5-1B6E-8230-DF82-2776F5D71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1B5CE-B0B9-E49F-EA9B-65C9DA78E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C6C96-E0AF-47E5-09F4-E566817F6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F14BE-1C87-40D8-B5E1-83D2936975B4}" type="datetimeFigureOut">
              <a:rPr lang="en-AU" smtClean="0"/>
              <a:t>25/01/2024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8248E-F928-5F84-BC95-5704C6753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F6901-8D7E-E893-1CC2-46855D6DB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732E-AF04-439C-8441-7DFA817B16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3033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C1AE9-868E-2DE2-949F-F36191C70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F3F57-73A4-3FC4-137A-789E4026D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EF361-8C7A-70CE-E8CA-C8ADC3553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F14BE-1C87-40D8-B5E1-83D2936975B4}" type="datetimeFigureOut">
              <a:rPr lang="en-AU" smtClean="0"/>
              <a:t>25/01/2024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BF48C-DBCA-9419-2C91-DABC4BF37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E45B4-BAD8-CAE3-495B-0B364FE96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732E-AF04-439C-8441-7DFA817B16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809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D2C32-68A1-EA4E-0D8A-6A9C07B5F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0F9BD-30AD-1507-5ED2-F172A3FB1C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6419E-AF8F-8B31-82D9-00DB6E35A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D8F55-EACD-2838-6266-BCD184885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F14BE-1C87-40D8-B5E1-83D2936975B4}" type="datetimeFigureOut">
              <a:rPr lang="en-AU" smtClean="0"/>
              <a:t>25/01/2024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3373F-2A30-BC9B-F533-FC9AB6840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732F11-EBCB-271D-B273-02BDF9E2D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732E-AF04-439C-8441-7DFA817B16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618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9E41F-4CB8-B8CF-77D8-0D93E2189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67143-84C3-C4C8-F94D-21AB1D5A5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727A2F-A851-75C3-E542-1ED927B77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BA4249-1483-CFA9-0106-655B499EE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CECFB1-C0A7-3A06-CBDB-941A3909E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5759DD-55B6-6A18-537A-73772AB1D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F14BE-1C87-40D8-B5E1-83D2936975B4}" type="datetimeFigureOut">
              <a:rPr lang="en-AU" smtClean="0"/>
              <a:t>25/01/2024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187EC7-A4F5-78C8-50C7-CD37D4980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29D78F-EF9F-C963-4086-02CA11962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732E-AF04-439C-8441-7DFA817B16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563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DCEF-0B63-6DB4-DE34-0B1EED431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BCE4F3-CF2A-0445-A0E5-581103E80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F14BE-1C87-40D8-B5E1-83D2936975B4}" type="datetimeFigureOut">
              <a:rPr lang="en-AU" smtClean="0"/>
              <a:t>25/01/2024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4FA04C-E6CE-51A9-42BC-28E23DD82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90C85F-4D61-E0DB-C8C3-16602BD1D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732E-AF04-439C-8441-7DFA817B16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6749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983D9A-6B15-0013-666F-41B842DD8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F14BE-1C87-40D8-B5E1-83D2936975B4}" type="datetimeFigureOut">
              <a:rPr lang="en-AU" smtClean="0"/>
              <a:t>25/01/2024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74FB59-08B4-1524-E322-944F163D3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72BFC-13A7-6ABF-9B6C-19A8F8704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732E-AF04-439C-8441-7DFA817B16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4948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92C1-D6BB-F5A5-FD82-C1A3690A5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2850F-ED09-57F3-6078-26DC075A7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5E1161-400E-7BEF-4C97-E05E2C54D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CE583-7704-B464-883D-F368F08DC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F14BE-1C87-40D8-B5E1-83D2936975B4}" type="datetimeFigureOut">
              <a:rPr lang="en-AU" smtClean="0"/>
              <a:t>25/01/2024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F2571-4DE4-192B-245C-DB32A90F8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375FC-B956-ACD5-8444-3E78AC7E3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732E-AF04-439C-8441-7DFA817B16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1152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956CD-7826-0C99-6EEA-D863F4849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0D00DA-4A78-60BB-3B48-6AE93DA76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8A3CAC-FFD9-048F-9748-6B160D7A6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0AC1C-0FAA-791D-7FF9-3EC032043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F14BE-1C87-40D8-B5E1-83D2936975B4}" type="datetimeFigureOut">
              <a:rPr lang="en-AU" smtClean="0"/>
              <a:t>25/01/2024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20A854-E42D-92EA-B172-D733C258F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64081-BA2F-70C5-B3EE-D4ABEC873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732E-AF04-439C-8441-7DFA817B16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04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DACCE3-CAB4-88F8-9C11-F99E10FAC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52794-71C0-91EB-D196-31BA0327F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0CAE7-47A0-BE09-AE9A-150B132875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F14BE-1C87-40D8-B5E1-83D2936975B4}" type="datetimeFigureOut">
              <a:rPr lang="en-AU" smtClean="0"/>
              <a:t>25/01/2024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5F84B-0A0C-84EF-7F9E-3F9B7BD2D7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AD316-5A99-34E5-473D-8048D3E17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8732E-AF04-439C-8441-7DFA817B16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0999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7" ma:contentTypeDescription="Create a new document." ma:contentTypeScope="" ma:versionID="a80bebadbce44e7a05ce0f8ed1bf3577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400fe0a1a6d11ddc4d41185554cf8274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10883B6-D377-414C-90B4-A2D63F936170}"/>
</file>

<file path=customXml/itemProps2.xml><?xml version="1.0" encoding="utf-8"?>
<ds:datastoreItem xmlns:ds="http://schemas.openxmlformats.org/officeDocument/2006/customXml" ds:itemID="{CA881BCE-A283-4FDD-A2B1-144BCC009B46}"/>
</file>

<file path=customXml/itemProps3.xml><?xml version="1.0" encoding="utf-8"?>
<ds:datastoreItem xmlns:ds="http://schemas.openxmlformats.org/officeDocument/2006/customXml" ds:itemID="{FCBACA93-CD8E-432A-BBA0-4B6CE656BE3B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>Department of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COOPER Sarina [Southern River College]</dc:creator>
  <cp:lastModifiedBy>COOPER Sarina [Southern River College]</cp:lastModifiedBy>
  <cp:revision>1</cp:revision>
  <dcterms:created xsi:type="dcterms:W3CDTF">2024-01-24T21:46:16Z</dcterms:created>
  <dcterms:modified xsi:type="dcterms:W3CDTF">2024-01-24T21:46:27Z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</Properties>
</file>