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E9EF-F174-F94F-A22F-1F4A63719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74E00-7894-4940-9424-AA14930FA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Year </a:t>
            </a:r>
            <a:r>
              <a:rPr lang="en-US"/>
              <a:t>7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8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912A-CC55-2E4B-9CA4-30C8A0E6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9. </a:t>
            </a:r>
            <a:r>
              <a:rPr lang="en-AU" b="1" dirty="0"/>
              <a:t>Which of the following does </a:t>
            </a:r>
            <a:r>
              <a:rPr lang="en-AU" b="1" u="sng" dirty="0"/>
              <a:t>NOT</a:t>
            </a:r>
            <a:r>
              <a:rPr lang="en-AU" b="1" dirty="0"/>
              <a:t> reduce Friction?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61F4-89FF-5E40-A30C-74C40B56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AU" sz="3600" dirty="0"/>
              <a:t>a)  Lubricating the surfaces of objects </a:t>
            </a:r>
          </a:p>
          <a:p>
            <a:pPr lvl="1"/>
            <a:r>
              <a:rPr lang="en-AU" sz="3600" dirty="0"/>
              <a:t>b)  Reducing the amount of pressure on the objects </a:t>
            </a:r>
          </a:p>
          <a:p>
            <a:pPr lvl="1"/>
            <a:r>
              <a:rPr lang="en-AU" sz="3600" dirty="0"/>
              <a:t>c)  Reducing the amount of contact between objects </a:t>
            </a:r>
          </a:p>
          <a:p>
            <a:pPr lvl="1"/>
            <a:r>
              <a:rPr lang="en-AU" sz="3600" dirty="0"/>
              <a:t>d)  Increasing the roughness of the surface of objects.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5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4A3C-6736-6C4A-BBE1-C679ACF4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10. </a:t>
            </a:r>
            <a:r>
              <a:rPr lang="en-AU" b="1" dirty="0"/>
              <a:t>What three particles are atoms made up of?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64BC-FDA7-5641-9247-4DAF5E14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sz="3600" dirty="0"/>
              <a:t>a)  Proteins, </a:t>
            </a:r>
            <a:r>
              <a:rPr lang="en-AU" sz="3600" dirty="0" err="1"/>
              <a:t>Negatrons</a:t>
            </a:r>
            <a:r>
              <a:rPr lang="en-AU" sz="3600" dirty="0"/>
              <a:t> and Electrons </a:t>
            </a:r>
          </a:p>
          <a:p>
            <a:pPr lvl="1"/>
            <a:r>
              <a:rPr lang="en-AU" sz="3600" dirty="0"/>
              <a:t>b)  Positrons, Neutrons and Electrodes </a:t>
            </a:r>
          </a:p>
          <a:p>
            <a:pPr lvl="1"/>
            <a:r>
              <a:rPr lang="en-AU" sz="3600" dirty="0"/>
              <a:t>c)  Protons, Neutrons and Electrons </a:t>
            </a:r>
          </a:p>
          <a:p>
            <a:pPr lvl="1"/>
            <a:r>
              <a:rPr lang="en-AU" sz="3600" dirty="0"/>
              <a:t>d)  None of the above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1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70C8-BE39-124A-8B46-D265D1D6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 </a:t>
            </a:r>
            <a:r>
              <a:rPr lang="en-AU" b="1" dirty="0"/>
              <a:t>Gravity is the force of: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7907-F013-E74C-8822-6FD21C42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3600" dirty="0"/>
              <a:t>a) Attraction</a:t>
            </a:r>
          </a:p>
          <a:p>
            <a:r>
              <a:rPr lang="en-AU" sz="3600" dirty="0"/>
              <a:t>b) Addition</a:t>
            </a:r>
          </a:p>
          <a:p>
            <a:r>
              <a:rPr lang="en-AU" sz="3600" dirty="0"/>
              <a:t>c) Subtraction </a:t>
            </a:r>
          </a:p>
          <a:p>
            <a:r>
              <a:rPr lang="en-AU" sz="3600" dirty="0"/>
              <a:t>d) Repulsion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3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5CB7-EEC2-BE45-9B50-CA3D15A2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76932" cy="1485900"/>
          </a:xfrm>
        </p:spPr>
        <p:txBody>
          <a:bodyPr>
            <a:normAutofit/>
          </a:bodyPr>
          <a:lstStyle/>
          <a:p>
            <a:r>
              <a:rPr lang="en-US" sz="3600" b="1" dirty="0"/>
              <a:t>12. </a:t>
            </a:r>
            <a:r>
              <a:rPr lang="en-AU" sz="3600" b="1" dirty="0"/>
              <a:t>What is the overall (net) force on the box shown below? </a:t>
            </a:r>
            <a:br>
              <a:rPr lang="en-AU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D080-4988-AA45-BD3A-A263B80C9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3500" dirty="0"/>
              <a:t>a)  10Ntotheleft </a:t>
            </a:r>
          </a:p>
          <a:p>
            <a:r>
              <a:rPr lang="en-AU" sz="3500" dirty="0"/>
              <a:t>b)  10 N to the right </a:t>
            </a:r>
          </a:p>
          <a:p>
            <a:r>
              <a:rPr lang="en-AU" sz="3500" dirty="0"/>
              <a:t>c)  60Ntotheleft </a:t>
            </a:r>
          </a:p>
          <a:p>
            <a:r>
              <a:rPr lang="en-AU" sz="3500" dirty="0"/>
              <a:t>d)  50 N to the right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5C8A7076-00F0-854C-8C82-EA95A880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2340298"/>
            <a:ext cx="6517065" cy="18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8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0FEA-F82A-F34C-9A66-0ACF3ADF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13. </a:t>
            </a:r>
            <a:r>
              <a:rPr lang="en-AU" b="1" dirty="0"/>
              <a:t>When you slide a box across the floor what force must your push be stronger than? </a:t>
            </a:r>
            <a:br>
              <a:rPr lang="en-AU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68D0-309A-8B43-875A-9C7D162C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AU" sz="3600" dirty="0"/>
          </a:p>
          <a:p>
            <a:pPr lvl="1"/>
            <a:r>
              <a:rPr lang="en-AU" sz="3600" dirty="0"/>
              <a:t>a)  Support force </a:t>
            </a:r>
          </a:p>
          <a:p>
            <a:pPr lvl="1"/>
            <a:r>
              <a:rPr lang="en-AU" sz="3600" dirty="0"/>
              <a:t>b)  Friction force </a:t>
            </a:r>
          </a:p>
          <a:p>
            <a:pPr lvl="1"/>
            <a:r>
              <a:rPr lang="en-AU" sz="3600" dirty="0"/>
              <a:t>c)  Gravity </a:t>
            </a:r>
          </a:p>
          <a:p>
            <a:pPr lvl="1"/>
            <a:r>
              <a:rPr lang="en-AU" sz="3600" dirty="0"/>
              <a:t>d)  Air resistance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80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6300-77E5-FD49-AB1B-3F2322D6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14. </a:t>
            </a:r>
            <a:r>
              <a:rPr lang="en-AU" b="1" dirty="0"/>
              <a:t>The moon has a smaller mass than the Earth. If you were able to travel to the moon your weight would...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D8DD-A20B-CA49-BE4B-8524601C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04661"/>
            <a:ext cx="9601200" cy="3581400"/>
          </a:xfrm>
        </p:spPr>
        <p:txBody>
          <a:bodyPr/>
          <a:lstStyle/>
          <a:p>
            <a:pPr lvl="1"/>
            <a:r>
              <a:rPr lang="en-AU" sz="3600" dirty="0"/>
              <a:t>a)  Increase </a:t>
            </a:r>
          </a:p>
          <a:p>
            <a:pPr lvl="1"/>
            <a:r>
              <a:rPr lang="en-AU" sz="3600" dirty="0"/>
              <a:t>b)  Decrease </a:t>
            </a:r>
          </a:p>
          <a:p>
            <a:pPr lvl="1"/>
            <a:r>
              <a:rPr lang="en-AU" sz="3600" dirty="0"/>
              <a:t>c)  Stay the same </a:t>
            </a:r>
          </a:p>
          <a:p>
            <a:pPr lvl="1"/>
            <a:r>
              <a:rPr lang="en-AU" sz="3600" dirty="0"/>
              <a:t>d)  Vary with day and night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5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F2E7-349E-0246-9645-0BFB4082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15. </a:t>
            </a:r>
            <a:r>
              <a:rPr lang="en-AU" b="1" dirty="0"/>
              <a:t>This test paper is sitting at rest on your desk. Which of the following statements best describes this situation?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DFF4-9712-9845-B2D6-DBB67373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0"/>
            <a:ext cx="9601200" cy="3581400"/>
          </a:xfrm>
        </p:spPr>
        <p:txBody>
          <a:bodyPr/>
          <a:lstStyle/>
          <a:p>
            <a:pPr lvl="1"/>
            <a:r>
              <a:rPr lang="en-AU" sz="3600" dirty="0"/>
              <a:t>a)  There are no forces acting on your paper. </a:t>
            </a:r>
          </a:p>
          <a:p>
            <a:pPr lvl="1"/>
            <a:r>
              <a:rPr lang="en-AU" sz="3600" dirty="0"/>
              <a:t>b)  Your paper pushes on the desk only. </a:t>
            </a:r>
          </a:p>
          <a:p>
            <a:pPr lvl="1"/>
            <a:r>
              <a:rPr lang="en-AU" sz="3600" dirty="0"/>
              <a:t>c)  The desk pushes on your paper only </a:t>
            </a:r>
          </a:p>
          <a:p>
            <a:pPr lvl="1"/>
            <a:r>
              <a:rPr lang="en-AU" sz="3600" dirty="0"/>
              <a:t>d)  The forces acting on the paper are balanced.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8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1053-D679-5444-8D66-FD53CF15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16. </a:t>
            </a:r>
            <a:r>
              <a:rPr lang="en-AU" b="1" dirty="0"/>
              <a:t>A change to an objects motion is caused by...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9EA5-182F-E44B-AB46-CBA898FC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sz="3600" dirty="0"/>
              <a:t>a)  Balanced forces </a:t>
            </a:r>
          </a:p>
          <a:p>
            <a:pPr lvl="1"/>
            <a:r>
              <a:rPr lang="en-AU" sz="3600" dirty="0"/>
              <a:t>b)  Unbalanced forces </a:t>
            </a:r>
          </a:p>
          <a:p>
            <a:pPr lvl="1"/>
            <a:r>
              <a:rPr lang="en-AU" sz="3600" dirty="0"/>
              <a:t>c)  Acceleration </a:t>
            </a:r>
          </a:p>
          <a:p>
            <a:pPr lvl="1"/>
            <a:r>
              <a:rPr lang="en-AU" sz="3600" dirty="0"/>
              <a:t>d)  Velocity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8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4FF1-D87D-6E49-ACA6-9ED57AB1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17. </a:t>
            </a:r>
            <a:r>
              <a:rPr lang="en-AU" b="1" dirty="0"/>
              <a:t>When you walk across the ground and push on it with your feet...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2DF5-8886-5F42-A935-82BF1331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AU" sz="3600" dirty="0"/>
              <a:t>a)  There is no effect on the ground. </a:t>
            </a:r>
          </a:p>
          <a:p>
            <a:pPr lvl="1"/>
            <a:r>
              <a:rPr lang="en-AU" sz="3600" dirty="0"/>
              <a:t>b)  The ground pushes back less strongly than your feet. </a:t>
            </a:r>
          </a:p>
          <a:p>
            <a:pPr lvl="1"/>
            <a:r>
              <a:rPr lang="en-AU" sz="3600" dirty="0"/>
              <a:t>c)  The ground pushes back more strongly than your feet. </a:t>
            </a:r>
          </a:p>
          <a:p>
            <a:pPr lvl="1"/>
            <a:r>
              <a:rPr lang="en-AU" sz="3600" dirty="0"/>
              <a:t>d)  The ground pushes back on your feet with equal force.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4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EA57-EAF1-DC44-95E0-E22E0E29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1. Which one of the following is NOT an example of a force? </a:t>
            </a:r>
            <a:br>
              <a:rPr lang="en-AU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A3CA3-97D9-164B-A510-EA7E8254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sz="3600" dirty="0"/>
              <a:t>a)  The resistance of rough ground, when you drag something over it. </a:t>
            </a:r>
          </a:p>
          <a:p>
            <a:pPr lvl="1"/>
            <a:r>
              <a:rPr lang="en-AU" sz="3600" dirty="0"/>
              <a:t>b)  The thrust of your foot on a bicycle pedal. </a:t>
            </a:r>
          </a:p>
          <a:p>
            <a:pPr lvl="1"/>
            <a:r>
              <a:rPr lang="en-AU" sz="3600" dirty="0"/>
              <a:t>c)  The weight of a rock. </a:t>
            </a:r>
          </a:p>
          <a:p>
            <a:pPr lvl="1"/>
            <a:r>
              <a:rPr lang="en-AU" sz="3600" dirty="0"/>
              <a:t>d)  The height of a tree.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7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3BE0-0565-5149-B2C9-DD19B84F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</a:t>
            </a:r>
            <a:r>
              <a:rPr lang="en-AU" b="1" dirty="0"/>
              <a:t>Which one of the following is a distance force?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7C57-7750-FC48-8D80-28DB770A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sz="3600" dirty="0"/>
              <a:t>a)  Friction. </a:t>
            </a:r>
          </a:p>
          <a:p>
            <a:pPr lvl="1"/>
            <a:r>
              <a:rPr lang="en-AU" sz="3600" dirty="0"/>
              <a:t>b)  Magnetism. </a:t>
            </a:r>
          </a:p>
          <a:p>
            <a:pPr lvl="1"/>
            <a:r>
              <a:rPr lang="en-AU" sz="3600" dirty="0"/>
              <a:t>c)  Air pressure. </a:t>
            </a:r>
          </a:p>
          <a:p>
            <a:pPr lvl="1"/>
            <a:r>
              <a:rPr lang="en-AU" sz="3600" dirty="0"/>
              <a:t>d)  Elastic force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2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E8A3-8153-2D4D-9827-315E49D7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 </a:t>
            </a:r>
            <a:r>
              <a:rPr lang="en-AU" b="1" dirty="0"/>
              <a:t>Which one of the following things can a force do?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CC4E-9E31-B144-A6FF-F70C5047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sz="3600" dirty="0"/>
              <a:t>a)  Start motion </a:t>
            </a:r>
          </a:p>
          <a:p>
            <a:pPr lvl="1"/>
            <a:r>
              <a:rPr lang="en-AU" sz="3600" dirty="0"/>
              <a:t>b)  Stop motion </a:t>
            </a:r>
          </a:p>
          <a:p>
            <a:pPr lvl="1"/>
            <a:r>
              <a:rPr lang="en-AU" sz="3600" dirty="0"/>
              <a:t>c)  Change the direction of motion </a:t>
            </a:r>
          </a:p>
          <a:p>
            <a:pPr lvl="1"/>
            <a:r>
              <a:rPr lang="en-AU" sz="3600" dirty="0"/>
              <a:t>d)  Change the shape of an object </a:t>
            </a:r>
          </a:p>
          <a:p>
            <a:pPr lvl="1"/>
            <a:r>
              <a:rPr lang="en-AU" sz="3600" dirty="0"/>
              <a:t>e)  All of A, B, C and 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0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7AB3-F806-CD45-BD12-DCF6C261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4. </a:t>
            </a:r>
            <a:r>
              <a:rPr lang="en-AU" b="1" dirty="0"/>
              <a:t>Which </a:t>
            </a:r>
            <a:r>
              <a:rPr lang="en-AU" b="1" u="sng" dirty="0"/>
              <a:t>one</a:t>
            </a:r>
            <a:r>
              <a:rPr lang="en-AU" b="1" dirty="0"/>
              <a:t> of the following pairs of magnets will be attracted to each other? </a:t>
            </a:r>
            <a:br>
              <a:rPr lang="en-AU" dirty="0"/>
            </a:br>
            <a:endParaRPr lang="en-US" dirty="0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93DF717F-6B7B-3D42-B2E7-9ED3E4B36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550" y="2393950"/>
            <a:ext cx="4051300" cy="3365500"/>
          </a:xfrm>
        </p:spPr>
      </p:pic>
    </p:spTree>
    <p:extLst>
      <p:ext uri="{BB962C8B-B14F-4D97-AF65-F5344CB8AC3E}">
        <p14:creationId xmlns:p14="http://schemas.microsoft.com/office/powerpoint/2010/main" val="41751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B245-B34B-D242-BDEF-D461A250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5. </a:t>
            </a:r>
            <a:r>
              <a:rPr lang="en-AU" b="1" dirty="0"/>
              <a:t>Which </a:t>
            </a:r>
            <a:r>
              <a:rPr lang="en-AU" b="1" u="sng" dirty="0"/>
              <a:t>two</a:t>
            </a:r>
            <a:r>
              <a:rPr lang="en-AU" b="1" dirty="0"/>
              <a:t> of the following statements are correct?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3025-AE49-DE45-86FD-E8ADC868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AU" sz="3600" dirty="0"/>
              <a:t>a)  The Earth has its own magnetic field. </a:t>
            </a:r>
          </a:p>
          <a:p>
            <a:pPr lvl="1"/>
            <a:r>
              <a:rPr lang="en-AU" sz="3600" dirty="0"/>
              <a:t>b)  All objects that are made of iron are magnets. </a:t>
            </a:r>
          </a:p>
          <a:p>
            <a:pPr lvl="1"/>
            <a:r>
              <a:rPr lang="en-AU" sz="3600" dirty="0"/>
              <a:t>c)  The North Pole of the Earth is the north pole of a giant magnet. </a:t>
            </a:r>
          </a:p>
          <a:p>
            <a:pPr lvl="1"/>
            <a:r>
              <a:rPr lang="en-AU" sz="3600" dirty="0"/>
              <a:t>d)  Magnets can attract some materials without touching them.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5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5112-256D-9842-845D-0322916E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6. </a:t>
            </a:r>
            <a:r>
              <a:rPr lang="en-AU" b="1" dirty="0"/>
              <a:t>Which of the following is an example of static electricity? </a:t>
            </a:r>
            <a:br>
              <a:rPr lang="en-AU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1669-CC55-F241-83DC-63740FD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600" dirty="0"/>
              <a:t>a)  a light bulb glowing </a:t>
            </a:r>
          </a:p>
          <a:p>
            <a:pPr marL="0" indent="0">
              <a:buNone/>
            </a:pPr>
            <a:r>
              <a:rPr lang="en-AU" sz="3600" dirty="0"/>
              <a:t>b)  hair getting attracted to a balloon </a:t>
            </a:r>
          </a:p>
          <a:p>
            <a:pPr marL="0" indent="0">
              <a:buNone/>
            </a:pPr>
            <a:r>
              <a:rPr lang="en-AU" sz="3600" dirty="0"/>
              <a:t>c)  using a compass to find north </a:t>
            </a:r>
          </a:p>
          <a:p>
            <a:pPr marL="0" indent="0">
              <a:buNone/>
            </a:pPr>
            <a:r>
              <a:rPr lang="en-AU" sz="3600" dirty="0"/>
              <a:t>d)  ‘</a:t>
            </a:r>
            <a:r>
              <a:rPr lang="en-AU" sz="3600" dirty="0" err="1"/>
              <a:t>blu</a:t>
            </a:r>
            <a:r>
              <a:rPr lang="en-AU" sz="3600" dirty="0"/>
              <a:t>-tac’ holding a poster on a wall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2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CCBE-123E-144E-BFE0-28A0B006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7. </a:t>
            </a:r>
            <a:r>
              <a:rPr lang="en-AU" b="1" dirty="0"/>
              <a:t>Which of the following electrostatic charges are </a:t>
            </a:r>
            <a:r>
              <a:rPr lang="en-AU" b="1" u="sng" dirty="0"/>
              <a:t>attracted</a:t>
            </a:r>
            <a:r>
              <a:rPr lang="en-AU" b="1" dirty="0"/>
              <a:t> to each other: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4DCB-E4DC-D94D-89DD-D3E987ED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600" dirty="0"/>
              <a:t>- a)  positive and positive </a:t>
            </a:r>
          </a:p>
          <a:p>
            <a:pPr marL="0" indent="0">
              <a:buNone/>
            </a:pPr>
            <a:r>
              <a:rPr lang="en-AU" sz="3600" dirty="0"/>
              <a:t>- b)  negative and positive </a:t>
            </a:r>
          </a:p>
          <a:p>
            <a:pPr marL="0" indent="0">
              <a:buNone/>
            </a:pPr>
            <a:r>
              <a:rPr lang="en-AU" sz="3600" dirty="0"/>
              <a:t>- c)  negative and negative </a:t>
            </a:r>
          </a:p>
          <a:p>
            <a:pPr marL="0" indent="0">
              <a:buNone/>
            </a:pPr>
            <a:r>
              <a:rPr lang="en-AU" sz="3600" dirty="0"/>
              <a:t>- d)  none of the above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9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EBFC-A10F-B347-9F89-02D8DAC8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8. The units used to measure forces are: 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8A7D-586A-724D-8578-5EB4C747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sz="3600" dirty="0"/>
              <a:t>a)  Newton (N) </a:t>
            </a:r>
          </a:p>
          <a:p>
            <a:pPr lvl="1"/>
            <a:r>
              <a:rPr lang="en-AU" sz="3600" dirty="0"/>
              <a:t>b)  Centimetre (Cm) </a:t>
            </a:r>
          </a:p>
          <a:p>
            <a:pPr lvl="1"/>
            <a:r>
              <a:rPr lang="en-AU" sz="3600" dirty="0"/>
              <a:t>c)  Decibel (Db) </a:t>
            </a:r>
          </a:p>
          <a:p>
            <a:pPr lvl="1"/>
            <a:r>
              <a:rPr lang="en-AU" sz="3600" dirty="0"/>
              <a:t>d)  Kilogram (Kg)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476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90F944B-4B4F-4424-AEA2-CF739666182A}"/>
</file>

<file path=customXml/itemProps2.xml><?xml version="1.0" encoding="utf-8"?>
<ds:datastoreItem xmlns:ds="http://schemas.openxmlformats.org/officeDocument/2006/customXml" ds:itemID="{31B9BF71-8509-4B79-A0BC-7AE03B0D38EE}"/>
</file>

<file path=customXml/itemProps3.xml><?xml version="1.0" encoding="utf-8"?>
<ds:datastoreItem xmlns:ds="http://schemas.openxmlformats.org/officeDocument/2006/customXml" ds:itemID="{66FD029F-F3BD-4A14-8144-2A60C86D8F4D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726</Words>
  <Application>Microsoft Macintosh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Practice quiz</vt:lpstr>
      <vt:lpstr>1. Which one of the following is NOT an example of a force?  </vt:lpstr>
      <vt:lpstr>2. Which one of the following is a distance force?  </vt:lpstr>
      <vt:lpstr>3. Which one of the following things can a force do?  </vt:lpstr>
      <vt:lpstr>4. Which one of the following pairs of magnets will be attracted to each other?  </vt:lpstr>
      <vt:lpstr>5. Which two of the following statements are correct?  </vt:lpstr>
      <vt:lpstr>6. Which of the following is an example of static electricity?   </vt:lpstr>
      <vt:lpstr>7. Which of the following electrostatic charges are attracted to each other:  </vt:lpstr>
      <vt:lpstr>8. The units used to measure forces are:  </vt:lpstr>
      <vt:lpstr>9. Which of the following does NOT reduce Friction?  </vt:lpstr>
      <vt:lpstr>10. What three particles are atoms made up of?  </vt:lpstr>
      <vt:lpstr>11. Gravity is the force of:  </vt:lpstr>
      <vt:lpstr>12. What is the overall (net) force on the box shown below?  </vt:lpstr>
      <vt:lpstr>13. When you slide a box across the floor what force must your push be stronger than?  </vt:lpstr>
      <vt:lpstr>14. The moon has a smaller mass than the Earth. If you were able to travel to the moon your weight would...  </vt:lpstr>
      <vt:lpstr>15. This test paper is sitting at rest on your desk. Which of the following statements best describes this situation?  </vt:lpstr>
      <vt:lpstr>16. A change to an objects motion is caused by...  </vt:lpstr>
      <vt:lpstr>17. When you walk across the ground and push on it with your feet...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quiz</dc:title>
  <dc:creator>Teale Gordon</dc:creator>
  <cp:lastModifiedBy>Teale Gordon</cp:lastModifiedBy>
  <cp:revision>3</cp:revision>
  <dcterms:created xsi:type="dcterms:W3CDTF">2020-11-13T03:40:24Z</dcterms:created>
  <dcterms:modified xsi:type="dcterms:W3CDTF">2020-11-13T03:44:45Z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51100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