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8E56F-345A-4451-B053-5A84EF14FAFB}" v="17" dt="2023-04-03T22:20:01.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111" d="100"/>
          <a:sy n="111" d="100"/>
        </p:scale>
        <p:origin x="42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3EF8E56F-345A-4451-B053-5A84EF14FAFB}"/>
    <pc:docChg chg="undo custSel delSld modSld">
      <pc:chgData name="BEARDS Michael [Southern River College]" userId="f9e3ea26-6dd9-4feb-84ad-f5fc9616dbb4" providerId="ADAL" clId="{3EF8E56F-345A-4451-B053-5A84EF14FAFB}" dt="2023-04-03T22:20:01.553" v="554" actId="1076"/>
      <pc:docMkLst>
        <pc:docMk/>
      </pc:docMkLst>
      <pc:sldChg chg="addSp delSp modSp mod">
        <pc:chgData name="BEARDS Michael [Southern River College]" userId="f9e3ea26-6dd9-4feb-84ad-f5fc9616dbb4" providerId="ADAL" clId="{3EF8E56F-345A-4451-B053-5A84EF14FAFB}" dt="2023-04-03T22:20:01.553" v="554" actId="1076"/>
        <pc:sldMkLst>
          <pc:docMk/>
          <pc:sldMk cId="451091035" sldId="256"/>
        </pc:sldMkLst>
        <pc:spChg chg="mod">
          <ac:chgData name="BEARDS Michael [Southern River College]" userId="f9e3ea26-6dd9-4feb-84ad-f5fc9616dbb4" providerId="ADAL" clId="{3EF8E56F-345A-4451-B053-5A84EF14FAFB}" dt="2023-04-03T22:15:56.590" v="95" actId="6549"/>
          <ac:spMkLst>
            <pc:docMk/>
            <pc:sldMk cId="451091035" sldId="256"/>
            <ac:spMk id="6" creationId="{4CC52741-8621-6AEC-188D-41DA3C3ADF14}"/>
          </ac:spMkLst>
        </pc:spChg>
        <pc:spChg chg="mod">
          <ac:chgData name="BEARDS Michael [Southern River College]" userId="f9e3ea26-6dd9-4feb-84ad-f5fc9616dbb4" providerId="ADAL" clId="{3EF8E56F-345A-4451-B053-5A84EF14FAFB}" dt="2023-04-03T22:13:59.613" v="50" actId="404"/>
          <ac:spMkLst>
            <pc:docMk/>
            <pc:sldMk cId="451091035" sldId="256"/>
            <ac:spMk id="8" creationId="{E693E340-0BF0-F938-66F1-3917CD40AAB9}"/>
          </ac:spMkLst>
        </pc:spChg>
        <pc:spChg chg="add del mod">
          <ac:chgData name="BEARDS Michael [Southern River College]" userId="f9e3ea26-6dd9-4feb-84ad-f5fc9616dbb4" providerId="ADAL" clId="{3EF8E56F-345A-4451-B053-5A84EF14FAFB}" dt="2023-04-03T22:15:11.553" v="61" actId="21"/>
          <ac:spMkLst>
            <pc:docMk/>
            <pc:sldMk cId="451091035" sldId="256"/>
            <ac:spMk id="9" creationId="{8B3248F3-3903-61A1-58ED-1BDC67C35D74}"/>
          </ac:spMkLst>
        </pc:spChg>
        <pc:spChg chg="add del mod">
          <ac:chgData name="BEARDS Michael [Southern River College]" userId="f9e3ea26-6dd9-4feb-84ad-f5fc9616dbb4" providerId="ADAL" clId="{3EF8E56F-345A-4451-B053-5A84EF14FAFB}" dt="2023-04-03T22:15:35.683" v="70" actId="404"/>
          <ac:spMkLst>
            <pc:docMk/>
            <pc:sldMk cId="451091035" sldId="256"/>
            <ac:spMk id="12" creationId="{FF9A4577-6F01-39B3-B607-30DF5A47EBF3}"/>
          </ac:spMkLst>
        </pc:spChg>
        <pc:picChg chg="add del">
          <ac:chgData name="BEARDS Michael [Southern River College]" userId="f9e3ea26-6dd9-4feb-84ad-f5fc9616dbb4" providerId="ADAL" clId="{3EF8E56F-345A-4451-B053-5A84EF14FAFB}" dt="2023-04-03T22:13:47.540" v="45" actId="478"/>
          <ac:picMkLst>
            <pc:docMk/>
            <pc:sldMk cId="451091035" sldId="256"/>
            <ac:picMk id="11" creationId="{D7E16EFD-940A-F392-D759-CF29034ADCB8}"/>
          </ac:picMkLst>
        </pc:picChg>
        <pc:picChg chg="add del mod">
          <ac:chgData name="BEARDS Michael [Southern River College]" userId="f9e3ea26-6dd9-4feb-84ad-f5fc9616dbb4" providerId="ADAL" clId="{3EF8E56F-345A-4451-B053-5A84EF14FAFB}" dt="2023-04-03T22:13:28.667" v="31"/>
          <ac:picMkLst>
            <pc:docMk/>
            <pc:sldMk cId="451091035" sldId="256"/>
            <ac:picMk id="1026" creationId="{64A605D7-1203-8F3C-C76B-EBC7D47EB632}"/>
          </ac:picMkLst>
        </pc:picChg>
        <pc:picChg chg="add mod">
          <ac:chgData name="BEARDS Michael [Southern River College]" userId="f9e3ea26-6dd9-4feb-84ad-f5fc9616dbb4" providerId="ADAL" clId="{3EF8E56F-345A-4451-B053-5A84EF14FAFB}" dt="2023-04-03T22:20:01.553" v="554" actId="1076"/>
          <ac:picMkLst>
            <pc:docMk/>
            <pc:sldMk cId="451091035" sldId="256"/>
            <ac:picMk id="1028" creationId="{1C9B80BA-3E6E-A2B2-2D58-E8BEFFD13FBF}"/>
          </ac:picMkLst>
        </pc:picChg>
      </pc:sldChg>
      <pc:sldChg chg="modSp mod">
        <pc:chgData name="BEARDS Michael [Southern River College]" userId="f9e3ea26-6dd9-4feb-84ad-f5fc9616dbb4" providerId="ADAL" clId="{3EF8E56F-345A-4451-B053-5A84EF14FAFB}" dt="2023-04-03T22:19:25.045" v="550" actId="20577"/>
        <pc:sldMkLst>
          <pc:docMk/>
          <pc:sldMk cId="4188389154" sldId="257"/>
        </pc:sldMkLst>
        <pc:spChg chg="mod">
          <ac:chgData name="BEARDS Michael [Southern River College]" userId="f9e3ea26-6dd9-4feb-84ad-f5fc9616dbb4" providerId="ADAL" clId="{3EF8E56F-345A-4451-B053-5A84EF14FAFB}" dt="2023-04-03T22:16:03.690" v="97" actId="20577"/>
          <ac:spMkLst>
            <pc:docMk/>
            <pc:sldMk cId="4188389154" sldId="257"/>
            <ac:spMk id="6" creationId="{4CC52741-8621-6AEC-188D-41DA3C3ADF14}"/>
          </ac:spMkLst>
        </pc:spChg>
        <pc:spChg chg="mod">
          <ac:chgData name="BEARDS Michael [Southern River College]" userId="f9e3ea26-6dd9-4feb-84ad-f5fc9616dbb4" providerId="ADAL" clId="{3EF8E56F-345A-4451-B053-5A84EF14FAFB}" dt="2023-04-03T22:19:25.045" v="550" actId="20577"/>
          <ac:spMkLst>
            <pc:docMk/>
            <pc:sldMk cId="4188389154" sldId="257"/>
            <ac:spMk id="8" creationId="{E693E340-0BF0-F938-66F1-3917CD40AAB9}"/>
          </ac:spMkLst>
        </pc:spChg>
      </pc:sldChg>
      <pc:sldChg chg="del">
        <pc:chgData name="BEARDS Michael [Southern River College]" userId="f9e3ea26-6dd9-4feb-84ad-f5fc9616dbb4" providerId="ADAL" clId="{3EF8E56F-345A-4451-B053-5A84EF14FAFB}" dt="2023-04-03T22:19:31.069" v="551" actId="47"/>
        <pc:sldMkLst>
          <pc:docMk/>
          <pc:sldMk cId="3159663299" sldId="258"/>
        </pc:sldMkLst>
      </pc:sldChg>
      <pc:sldChg chg="del">
        <pc:chgData name="BEARDS Michael [Southern River College]" userId="f9e3ea26-6dd9-4feb-84ad-f5fc9616dbb4" providerId="ADAL" clId="{3EF8E56F-345A-4451-B053-5A84EF14FAFB}" dt="2023-04-03T22:19:31.069" v="551" actId="47"/>
        <pc:sldMkLst>
          <pc:docMk/>
          <pc:sldMk cId="178051856"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4/04/2023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4/04/2023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4/04/2023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4/04/2023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4/04/2023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4/04/2023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4/04/2023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4/04/2023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4/04/2023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4/04/2023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4/04/2023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4/04/2023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Science of Skateboarding – Page 1</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768663"/>
            <a:ext cx="6478438" cy="1635448"/>
          </a:xfrm>
          <a:prstGeom prst="rect">
            <a:avLst/>
          </a:prstGeom>
          <a:noFill/>
        </p:spPr>
        <p:txBody>
          <a:bodyPr wrap="square" rtlCol="0">
            <a:spAutoFit/>
          </a:bodyPr>
          <a:lstStyle/>
          <a:p>
            <a:pPr algn="l"/>
            <a:endParaRPr lang="en-US" sz="1400" dirty="0"/>
          </a:p>
          <a:p>
            <a:pPr algn="l"/>
            <a:r>
              <a:rPr lang="en-US" sz="1400" b="1" dirty="0"/>
              <a:t>In the following passage, underline or highlight all the key-words and information. Then, answer the questions on the back</a:t>
            </a:r>
          </a:p>
          <a:p>
            <a:pPr algn="l"/>
            <a:endParaRPr lang="en-US" sz="1400" dirty="0"/>
          </a:p>
          <a:p>
            <a:pPr>
              <a:lnSpc>
                <a:spcPct val="107000"/>
              </a:lnSpc>
              <a:spcAft>
                <a:spcPts val="800"/>
              </a:spcAft>
            </a:pPr>
            <a:r>
              <a:rPr lang="en-US" sz="1400" dirty="0"/>
              <a:t>Skateboarding is a fun activity enjoyed by many people all around the world. It involves riding on a board with wheels and performing tricks and stunts. But did you know that skateboarding is also a science? Let's learn more about the science of skateboarding!</a:t>
            </a:r>
            <a:endParaRPr lang="en-AU" sz="1400" dirty="0"/>
          </a:p>
        </p:txBody>
      </p:sp>
      <p:sp>
        <p:nvSpPr>
          <p:cNvPr id="9" name="TextBox 8">
            <a:extLst>
              <a:ext uri="{FF2B5EF4-FFF2-40B4-BE49-F238E27FC236}">
                <a16:creationId xmlns:a16="http://schemas.microsoft.com/office/drawing/2014/main" id="{8B3248F3-3903-61A1-58ED-1BDC67C35D74}"/>
              </a:ext>
            </a:extLst>
          </p:cNvPr>
          <p:cNvSpPr txBox="1"/>
          <p:nvPr/>
        </p:nvSpPr>
        <p:spPr>
          <a:xfrm>
            <a:off x="189781" y="2404111"/>
            <a:ext cx="3209925" cy="2387257"/>
          </a:xfrm>
          <a:prstGeom prst="rect">
            <a:avLst/>
          </a:prstGeom>
          <a:noFill/>
        </p:spPr>
        <p:txBody>
          <a:bodyPr wrap="square" rtlCol="0">
            <a:spAutoFit/>
          </a:bodyPr>
          <a:lstStyle/>
          <a:p>
            <a:pP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first thing you need to know is that skateboards are made up of several parts. The deck is the flat board that you stand on, while the trucks are the metal parts that hold the wheels. The wheels themselves are made of hard, durable material that allows them to roll smoothly over surfaces. All of these parts work together to create a stable platform for riding and performing tricks.</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FF9A4577-6F01-39B3-B607-30DF5A47EBF3}"/>
              </a:ext>
            </a:extLst>
          </p:cNvPr>
          <p:cNvSpPr txBox="1"/>
          <p:nvPr/>
        </p:nvSpPr>
        <p:spPr>
          <a:xfrm>
            <a:off x="189781" y="4881900"/>
            <a:ext cx="6537026" cy="5102744"/>
          </a:xfrm>
          <a:prstGeom prst="rect">
            <a:avLst/>
          </a:prstGeom>
          <a:noFill/>
        </p:spPr>
        <p:txBody>
          <a:bodyPr wrap="square" rtlCol="0">
            <a:spAutoFit/>
          </a:bodyPr>
          <a:lstStyle/>
          <a:p>
            <a:pPr>
              <a:lnSpc>
                <a:spcPct val="107000"/>
              </a:lnSpc>
              <a:spcAft>
                <a:spcPts val="800"/>
              </a:spcAft>
            </a:pPr>
            <a:r>
              <a:rPr lang="en-US" sz="1400" dirty="0"/>
              <a:t>One of the key principles of science that applies to skateboarding is the concept of balance. When riding a skateboard, you need to maintain your balance by shifting your weight and adjusting your stance. This involves using your body's center of gravity, which is the point where your body's weight is evenly distributed. By adjusting your center of gravity, you can control the direction and speed of the skateboard.</a:t>
            </a:r>
          </a:p>
          <a:p>
            <a:pPr>
              <a:lnSpc>
                <a:spcPct val="107000"/>
              </a:lnSpc>
              <a:spcAft>
                <a:spcPts val="800"/>
              </a:spcAft>
            </a:pPr>
            <a:r>
              <a:rPr lang="en-US" sz="1400" dirty="0"/>
              <a:t>Another important scientific concept in skateboarding is friction. Friction is the force that opposes motion between two surfaces in contact. In skateboarding, friction is what allows the wheels to grip the ground and keep the skateboard from slipping. The type of surface you're riding on can affect the amount of friction, so skateboarders need to adjust their technique accordingly.</a:t>
            </a:r>
            <a:endParaRPr lang="en-AU" sz="1400" dirty="0"/>
          </a:p>
          <a:p>
            <a:pPr>
              <a:lnSpc>
                <a:spcPct val="107000"/>
              </a:lnSpc>
              <a:spcAft>
                <a:spcPts val="800"/>
              </a:spcAft>
            </a:pPr>
            <a:r>
              <a:rPr lang="en-US" sz="1400" dirty="0"/>
              <a:t>Finally, let's talk about the physics of skateboarding tricks. Tricks like ollies and kickflips involve using force and momentum to manipulate the skateboard in mid-air. The force of your legs pushing down on the skateboard creates a reaction force that propels the board upward. By manipulating the board's momentum and direction, you can perform a variety of tricks and stunts.</a:t>
            </a:r>
            <a:endParaRPr lang="en-AU" sz="1400" dirty="0"/>
          </a:p>
          <a:p>
            <a:pPr>
              <a:lnSpc>
                <a:spcPct val="107000"/>
              </a:lnSpc>
              <a:spcAft>
                <a:spcPts val="800"/>
              </a:spcAft>
            </a:pPr>
            <a:r>
              <a:rPr lang="en-US" sz="1400" dirty="0"/>
              <a:t>In conclusion, skateboarding is a science that involves principles like balance, friction, and physics. By understanding these principles, skateboarders can improve their technique and perform even more impressive tricks. So next time you're out on your skateboard, remember that you're not just having fun – you're also practicing science!</a:t>
            </a:r>
            <a:endParaRPr lang="en-AU" sz="1400" dirty="0"/>
          </a:p>
          <a:p>
            <a:pPr>
              <a:lnSpc>
                <a:spcPct val="107000"/>
              </a:lnSpc>
              <a:spcAft>
                <a:spcPts val="800"/>
              </a:spcAft>
            </a:pPr>
            <a:endParaRPr lang="en-AU" sz="1400" dirty="0"/>
          </a:p>
        </p:txBody>
      </p:sp>
      <p:pic>
        <p:nvPicPr>
          <p:cNvPr id="1028" name="Picture 4" descr="Groundbreaking Study Redefines Skateboarding Culture - Pullias Center">
            <a:extLst>
              <a:ext uri="{FF2B5EF4-FFF2-40B4-BE49-F238E27FC236}">
                <a16:creationId xmlns:a16="http://schemas.microsoft.com/office/drawing/2014/main" id="{1C9B80BA-3E6E-A2B2-2D58-E8BEFFD13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8293" y="2580908"/>
            <a:ext cx="3203801" cy="2103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Science of Skateboarding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768663"/>
            <a:ext cx="6478438" cy="8461227"/>
          </a:xfrm>
          <a:prstGeom prst="rect">
            <a:avLst/>
          </a:prstGeom>
          <a:noFill/>
        </p:spPr>
        <p:txBody>
          <a:bodyPr wrap="square" rtlCol="0">
            <a:spAutoFit/>
          </a:bodyPr>
          <a:lstStyle/>
          <a:p>
            <a:pPr algn="l">
              <a:lnSpc>
                <a:spcPct val="150000"/>
              </a:lnSpc>
            </a:pPr>
            <a:r>
              <a:rPr lang="en-US" sz="1400" dirty="0"/>
              <a:t>What are the different parts of a skateboard called?</a:t>
            </a:r>
          </a:p>
          <a:p>
            <a:pPr algn="l">
              <a:lnSpc>
                <a:spcPct val="150000"/>
              </a:lnSpc>
            </a:pPr>
            <a:r>
              <a:rPr lang="en-US" sz="1400" dirty="0"/>
              <a:t>______________________________________________________________________</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Why is it important to keep your balance when you’re skateboarding?</a:t>
            </a:r>
          </a:p>
          <a:p>
            <a:pPr>
              <a:lnSpc>
                <a:spcPct val="150000"/>
              </a:lnSpc>
            </a:pPr>
            <a:r>
              <a:rPr lang="en-US" sz="1400" dirty="0"/>
              <a:t>______________________________________________________________________</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How do the wheels on a skateboard help you to stay on it?</a:t>
            </a:r>
          </a:p>
          <a:p>
            <a:pPr>
              <a:lnSpc>
                <a:spcPct val="150000"/>
              </a:lnSpc>
            </a:pPr>
            <a:r>
              <a:rPr lang="en-US" sz="1400" dirty="0"/>
              <a:t>______________________________________________________________________</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are some common skateboard tricks that </a:t>
            </a:r>
            <a:r>
              <a:rPr lang="en-US" sz="1400" dirty="0" err="1"/>
              <a:t>ust</a:t>
            </a:r>
            <a:r>
              <a:rPr lang="en-US" sz="1400" dirty="0"/>
              <a:t> physics to make them work?</a:t>
            </a:r>
          </a:p>
          <a:p>
            <a:pPr>
              <a:lnSpc>
                <a:spcPct val="150000"/>
              </a:lnSpc>
            </a:pPr>
            <a:r>
              <a:rPr lang="en-US" sz="1400" dirty="0"/>
              <a:t>______________________________________________________________________</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How do you use science to do skateboard tricks?</a:t>
            </a:r>
          </a:p>
          <a:p>
            <a:pPr>
              <a:lnSpc>
                <a:spcPct val="150000"/>
              </a:lnSpc>
            </a:pPr>
            <a:r>
              <a:rPr lang="en-US" sz="1400" dirty="0"/>
              <a:t>______________________________________________________________________</a:t>
            </a:r>
          </a:p>
          <a:p>
            <a:pPr>
              <a:lnSpc>
                <a:spcPct val="150000"/>
              </a:lnSpc>
            </a:pPr>
            <a:r>
              <a:rPr lang="en-US" sz="1400" dirty="0"/>
              <a:t>______________________________________________________________________</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Why is it helpful to know about the science of skateboarding if you want to get better at it?</a:t>
            </a:r>
          </a:p>
          <a:p>
            <a:pPr>
              <a:lnSpc>
                <a:spcPct val="150000"/>
              </a:lnSpc>
            </a:pPr>
            <a:r>
              <a:rPr lang="en-US" sz="1400" dirty="0"/>
              <a:t>______________________________________________________________________</a:t>
            </a:r>
          </a:p>
          <a:p>
            <a:pPr>
              <a:lnSpc>
                <a:spcPct val="150000"/>
              </a:lnSpc>
            </a:pPr>
            <a:r>
              <a:rPr lang="en-US" sz="1400" dirty="0"/>
              <a:t>______________________________________________________________________</a:t>
            </a:r>
          </a:p>
          <a:p>
            <a:pPr>
              <a:lnSpc>
                <a:spcPct val="150000"/>
              </a:lnSpc>
            </a:pPr>
            <a:r>
              <a:rPr lang="en-US" sz="1400" dirty="0"/>
              <a:t>______________________________________________________________________</a:t>
            </a:r>
          </a:p>
        </p:txBody>
      </p:sp>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3D2575-A819-4854-B9C2-A1438FAD437A}">
  <ds:schemaRefs>
    <ds:schemaRef ds:uri="e5872429-2769-4697-beab-80c9ae205fa8"/>
    <ds:schemaRef ds:uri="http://purl.org/dc/term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0c951ba1-d84e-473b-8db8-3836ef03ec08"/>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3.xml><?xml version="1.0" encoding="utf-8"?>
<ds:datastoreItem xmlns:ds="http://schemas.openxmlformats.org/officeDocument/2006/customXml" ds:itemID="{71495C4C-8982-4FCC-9E21-6FB4928D9B42}"/>
</file>

<file path=docProps/app.xml><?xml version="1.0" encoding="utf-8"?>
<Properties xmlns="http://schemas.openxmlformats.org/officeDocument/2006/extended-properties" xmlns:vt="http://schemas.openxmlformats.org/officeDocument/2006/docPropsVTypes">
  <Template>Office Theme 2013 - 2022</Template>
  <TotalTime>60</TotalTime>
  <Words>516</Words>
  <Application>Microsoft Office PowerPoint</Application>
  <PresentationFormat>A4 Paper (210x297 mm)</PresentationFormat>
  <Paragraphs>36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Michael Beards</cp:lastModifiedBy>
  <cp:revision>2</cp:revision>
  <dcterms:created xsi:type="dcterms:W3CDTF">2023-03-21T11:52:51Z</dcterms:created>
  <dcterms:modified xsi:type="dcterms:W3CDTF">2023-04-03T22:20:04Z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