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2"/>
  </p:notesMasterIdLst>
  <p:sldIdLst>
    <p:sldId id="256" r:id="rId2"/>
    <p:sldId id="259" r:id="rId3"/>
    <p:sldId id="257" r:id="rId4"/>
    <p:sldId id="278" r:id="rId5"/>
    <p:sldId id="281" r:id="rId6"/>
    <p:sldId id="282" r:id="rId7"/>
    <p:sldId id="279" r:id="rId8"/>
    <p:sldId id="284" r:id="rId9"/>
    <p:sldId id="285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95A1-FC4B-4943-A3E4-B9AE05938C94}" type="datetimeFigureOut">
              <a:rPr lang="en-AU" smtClean="0"/>
              <a:t>12/06/2023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E355-FF94-49DF-AE23-D71E2B6744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96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6/12/2023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rjGpF6-WSg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sZS4RCWpcE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ckszvxQgPg?feature=oemb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K7Ckmxxqds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AU" sz="4600" dirty="0"/>
              <a:t>Introduction to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 dirty="0"/>
              <a:t>GTHBY Human Biology</a:t>
            </a:r>
            <a:endParaRPr lang="en-AU" dirty="0"/>
          </a:p>
          <a:p>
            <a:endParaRPr lang="en-AU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 descr="Image result for pathogens">
            <a:extLst>
              <a:ext uri="{FF2B5EF4-FFF2-40B4-BE49-F238E27FC236}">
                <a16:creationId xmlns:a16="http://schemas.microsoft.com/office/drawing/2014/main" id="{A4E97409-42A1-0565-B6A1-3974CB4036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2" r="32904" b="1"/>
          <a:stretch/>
        </p:blipFill>
        <p:spPr bwMode="auto"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List four types of microorganisms that can cause diseases.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Compare the size of these microorganisms (smallest to largest)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Give one example of a disease caused by each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13843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F9DC-B428-D948-9D18-59CDA769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A502A-71B1-1C0B-E3C6-592B35CB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715290" cy="410350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sz="2400" dirty="0"/>
              <a:t>What is the difference between a simple microscope and a compound microscope?</a:t>
            </a:r>
          </a:p>
          <a:p>
            <a:pPr marL="457200" indent="-457200">
              <a:buAutoNum type="arabicPeriod"/>
            </a:pPr>
            <a:r>
              <a:rPr lang="en-US" sz="2400" dirty="0"/>
              <a:t>What is miasma?</a:t>
            </a:r>
          </a:p>
          <a:p>
            <a:pPr marL="457200" indent="-457200">
              <a:buAutoNum type="arabicPeriod"/>
            </a:pPr>
            <a:r>
              <a:rPr lang="en-US" sz="2400" dirty="0"/>
              <a:t>Name a historical disease thought to be associated with miasma.</a:t>
            </a:r>
          </a:p>
          <a:p>
            <a:pPr marL="457200" indent="-457200">
              <a:buAutoNum type="arabicPeriod"/>
            </a:pPr>
            <a:r>
              <a:rPr lang="en-US" sz="2400" dirty="0"/>
              <a:t>What process is named after Louis Pasteur, and how does it work?</a:t>
            </a:r>
          </a:p>
          <a:p>
            <a:pPr marL="457200" indent="-457200">
              <a:buAutoNum type="arabicPeriod"/>
            </a:pPr>
            <a:r>
              <a:rPr lang="en-US" sz="2400" dirty="0"/>
              <a:t>What is a microorganism?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8F460-E7C7-D3AC-C191-C86D426B9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45" y="289343"/>
            <a:ext cx="7391400" cy="5549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C41A50-EB82-9049-2DDB-E9FD99B91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334" y="433124"/>
            <a:ext cx="9222593" cy="53584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1A48F4-DF73-B166-9BC7-198868FE4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079" y="655701"/>
            <a:ext cx="9391650" cy="5546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B45207-EC6C-9367-19BA-8C7C92989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775" y="1066379"/>
            <a:ext cx="10172620" cy="53941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995C04-87C1-D84E-F5FD-8B10A8A09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1759" y="876511"/>
            <a:ext cx="5777772" cy="63606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2E31DB-0EF4-CC7E-9720-4EFFF04E6CA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3565"/>
          <a:stretch/>
        </p:blipFill>
        <p:spPr>
          <a:xfrm>
            <a:off x="2337014" y="1114163"/>
            <a:ext cx="6367860" cy="549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6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of pathogens and the diseases they cause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List four types of microorganisms that can cause diseases.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Compare the size of these microorganisms (smallest to largest)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Give one example of a disease caused by each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8843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B08D-0D47-A0B3-F55F-D00E8183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What are pathogens?">
            <a:hlinkClick r:id="" action="ppaction://media"/>
            <a:extLst>
              <a:ext uri="{FF2B5EF4-FFF2-40B4-BE49-F238E27FC236}">
                <a16:creationId xmlns:a16="http://schemas.microsoft.com/office/drawing/2014/main" id="{DC26C99A-ACE9-9A55-F313-60E6477D3AE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5906" y="135161"/>
            <a:ext cx="11660187" cy="658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2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7849-2094-580E-43F3-750A62E5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DFF24-18B2-2577-D12B-0161AAE43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369801" cy="4172500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AU" sz="2400" dirty="0"/>
              <a:t>What is a pathogen?</a:t>
            </a:r>
          </a:p>
          <a:p>
            <a:pPr marL="342900" indent="-342900">
              <a:buAutoNum type="arabicPeriod"/>
            </a:pPr>
            <a:r>
              <a:rPr lang="en-AU" sz="2400" dirty="0"/>
              <a:t>Name three diseases that are caused by pathogens (microorganisms).</a:t>
            </a:r>
          </a:p>
          <a:p>
            <a:pPr marL="342900" indent="-342900">
              <a:buAutoNum type="arabicPeriod"/>
            </a:pPr>
            <a:r>
              <a:rPr lang="en-AU" sz="2400" dirty="0"/>
              <a:t>What causes influenza?</a:t>
            </a:r>
          </a:p>
          <a:p>
            <a:pPr marL="342900" indent="-342900">
              <a:buAutoNum type="arabicPeriod"/>
            </a:pPr>
            <a:r>
              <a:rPr lang="en-AU" sz="2400" dirty="0"/>
              <a:t>Are all bacteria bad for you? Explain.</a:t>
            </a:r>
          </a:p>
          <a:p>
            <a:pPr marL="342900" indent="-342900">
              <a:buAutoNum type="arabicPeriod"/>
            </a:pPr>
            <a:r>
              <a:rPr lang="en-AU" sz="2400" dirty="0"/>
              <a:t>Are viruses living or non-living? Do they still count as microorganisms?</a:t>
            </a:r>
          </a:p>
        </p:txBody>
      </p:sp>
    </p:spTree>
    <p:extLst>
      <p:ext uri="{BB962C8B-B14F-4D97-AF65-F5344CB8AC3E}">
        <p14:creationId xmlns:p14="http://schemas.microsoft.com/office/powerpoint/2010/main" val="3797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B766-0B52-F5C9-56B0-2D444261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What Are Pathogens? | Health | Biology | FuseSchool">
            <a:hlinkClick r:id="" action="ppaction://media"/>
            <a:extLst>
              <a:ext uri="{FF2B5EF4-FFF2-40B4-BE49-F238E27FC236}">
                <a16:creationId xmlns:a16="http://schemas.microsoft.com/office/drawing/2014/main" id="{7B3863A5-BF34-7883-B9F5-7C986FBFA62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03238" y="112713"/>
            <a:ext cx="11469687" cy="648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1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CB84-9794-A0D1-5FCC-ECAFE379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Bacterial vs. Viral Pathogens - Amoeba Sisters #Shorts">
            <a:hlinkClick r:id="" action="ppaction://media"/>
            <a:extLst>
              <a:ext uri="{FF2B5EF4-FFF2-40B4-BE49-F238E27FC236}">
                <a16:creationId xmlns:a16="http://schemas.microsoft.com/office/drawing/2014/main" id="{F6620701-513D-4136-8672-5426ADDCAF5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4956" y="145924"/>
            <a:ext cx="11622087" cy="656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6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05F9-22E7-51B8-6308-C1FE68E6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Protists and Fungi">
            <a:hlinkClick r:id="" action="ppaction://media"/>
            <a:extLst>
              <a:ext uri="{FF2B5EF4-FFF2-40B4-BE49-F238E27FC236}">
                <a16:creationId xmlns:a16="http://schemas.microsoft.com/office/drawing/2014/main" id="{376F6258-4D85-0E0D-E10C-B168C94B732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31813" y="255588"/>
            <a:ext cx="11393487" cy="643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8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171</Words>
  <Application>Microsoft Office PowerPoint</Application>
  <PresentationFormat>Widescreen</PresentationFormat>
  <Paragraphs>26</Paragraphs>
  <Slides>10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Meiryo</vt:lpstr>
      <vt:lpstr>Arial</vt:lpstr>
      <vt:lpstr>Calibri</vt:lpstr>
      <vt:lpstr>Corbel</vt:lpstr>
      <vt:lpstr>SketchLinesVTI</vt:lpstr>
      <vt:lpstr>Introduction to Disease</vt:lpstr>
      <vt:lpstr>Review</vt:lpstr>
      <vt:lpstr>Learning Intentions</vt:lpstr>
      <vt:lpstr>Success Criteria</vt:lpstr>
      <vt:lpstr>PowerPoint Presentation</vt:lpstr>
      <vt:lpstr>Questions</vt:lpstr>
      <vt:lpstr>PowerPoint Presentation</vt:lpstr>
      <vt:lpstr>PowerPoint Presentation</vt:lpstr>
      <vt:lpstr>PowerPoint Presentation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JOHNSON Kristy [Narrogin Senior High School]</cp:lastModifiedBy>
  <cp:revision>35</cp:revision>
  <dcterms:created xsi:type="dcterms:W3CDTF">2023-02-01T11:31:06Z</dcterms:created>
  <dcterms:modified xsi:type="dcterms:W3CDTF">2023-06-12T07:28:07Z</dcterms:modified>
</cp:coreProperties>
</file>