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4"/>
  </p:notesMasterIdLst>
  <p:sldIdLst>
    <p:sldId id="256" r:id="rId2"/>
    <p:sldId id="259" r:id="rId3"/>
    <p:sldId id="257" r:id="rId4"/>
    <p:sldId id="278" r:id="rId5"/>
    <p:sldId id="281" r:id="rId6"/>
    <p:sldId id="282" r:id="rId7"/>
    <p:sldId id="283" r:id="rId8"/>
    <p:sldId id="286" r:id="rId9"/>
    <p:sldId id="279" r:id="rId10"/>
    <p:sldId id="280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-chXVgu8Z0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axjg9JOxug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xiWp8vkRFI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4600" dirty="0"/>
              <a:t>Pathogens are parasites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GTHBY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Image result for pathogens">
            <a:extLst>
              <a:ext uri="{FF2B5EF4-FFF2-40B4-BE49-F238E27FC236}">
                <a16:creationId xmlns:a16="http://schemas.microsoft.com/office/drawing/2014/main" id="{A4E97409-42A1-0565-B6A1-3974CB403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2" r="32904" b="1"/>
          <a:stretch/>
        </p:blipFill>
        <p:spPr bwMode="auto"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7DA4-650F-CE76-D24A-C79B1F20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4EE4-DAF1-12CA-BCC6-A3785A4A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 7: Investigation – Does the environment affect the growth of micro-organisms?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67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8320-E6B9-72CD-C6A2-C4E5F929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1334-68C2-8E46-9DA5-2D1309DC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Growing Bacteria - Petri Dish">
            <a:hlinkClick r:id="" action="ppaction://media"/>
            <a:extLst>
              <a:ext uri="{FF2B5EF4-FFF2-40B4-BE49-F238E27FC236}">
                <a16:creationId xmlns:a16="http://schemas.microsoft.com/office/drawing/2014/main" id="{FFDDB6B6-C735-52F0-28A0-763A57E03F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325" y="141448"/>
            <a:ext cx="11637350" cy="65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2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7DA4-650F-CE76-D24A-C79B1F20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4EE4-DAF1-12CA-BCC6-A3785A4A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 7: Investigation – Does the environment affect the growth of micro-organisms?</a:t>
            </a:r>
          </a:p>
          <a:p>
            <a:r>
              <a:rPr lang="en-GB" dirty="0">
                <a:latin typeface="+mj-lt"/>
                <a:cs typeface="Arial" panose="020B0604020202020204" pitchFamily="34" charset="0"/>
              </a:rPr>
              <a:t>Independent Variable Ideas:</a:t>
            </a:r>
          </a:p>
          <a:p>
            <a:r>
              <a:rPr lang="en-GB" dirty="0">
                <a:latin typeface="+mj-lt"/>
                <a:cs typeface="Arial" panose="020B0604020202020204" pitchFamily="34" charset="0"/>
              </a:rPr>
              <a:t>Dependent Variable Ideas:</a:t>
            </a:r>
          </a:p>
          <a:p>
            <a:r>
              <a:rPr lang="en-GB" dirty="0">
                <a:latin typeface="+mj-lt"/>
                <a:cs typeface="Arial" panose="020B0604020202020204" pitchFamily="34" charset="0"/>
              </a:rPr>
              <a:t>Controlled Variable Ideas:</a:t>
            </a:r>
          </a:p>
          <a:p>
            <a:r>
              <a:rPr lang="en-GB" dirty="0">
                <a:latin typeface="+mj-lt"/>
                <a:cs typeface="Arial" panose="020B0604020202020204" pitchFamily="34" charset="0"/>
              </a:rPr>
              <a:t>Safety Precautions: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30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15290" cy="410350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a pathogen?</a:t>
            </a:r>
          </a:p>
          <a:p>
            <a:pPr marL="457200" indent="-457200">
              <a:buAutoNum type="arabicPeriod"/>
            </a:pPr>
            <a:r>
              <a:rPr lang="en-US" sz="2400" dirty="0"/>
              <a:t>Are all pathogens microorganisms?</a:t>
            </a:r>
          </a:p>
          <a:p>
            <a:pPr marL="457200" indent="-457200">
              <a:buAutoNum type="arabicPeriod"/>
            </a:pPr>
            <a:r>
              <a:rPr lang="en-US" sz="2400" dirty="0"/>
              <a:t>List four categories of pathogens.</a:t>
            </a:r>
          </a:p>
          <a:p>
            <a:pPr marL="457200" indent="-457200">
              <a:buAutoNum type="arabicPeriod"/>
            </a:pPr>
            <a:r>
              <a:rPr lang="en-US" sz="2400" dirty="0"/>
              <a:t>For each of the above, give an example of a disease they can cause?</a:t>
            </a:r>
          </a:p>
          <a:p>
            <a:pPr marL="457200" indent="-457200">
              <a:buAutoNum type="arabicPeriod"/>
            </a:pPr>
            <a:r>
              <a:rPr lang="en-US" sz="2400" dirty="0"/>
              <a:t>Are all diseases caused by pathogens? Explain.</a:t>
            </a:r>
          </a:p>
          <a:p>
            <a:pPr marL="457200" indent="-457200">
              <a:buAutoNum type="arabicPeriod"/>
            </a:pPr>
            <a:r>
              <a:rPr lang="en-US" sz="2400" dirty="0"/>
              <a:t>Are all microorganisms pathogens? Explain.</a:t>
            </a:r>
          </a:p>
        </p:txBody>
      </p:sp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pathogens and the diseases they cause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Review pathogens (definition, categories, examples)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Define parasites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Define host and classify different types of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Plan for investigation into bacteria and fungi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843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BFCC-731B-6105-6A1F-3788B223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Malaria Life Cycle Animation: Human Host — HHMI BioInteractive Video">
            <a:hlinkClick r:id="" action="ppaction://media"/>
            <a:extLst>
              <a:ext uri="{FF2B5EF4-FFF2-40B4-BE49-F238E27FC236}">
                <a16:creationId xmlns:a16="http://schemas.microsoft.com/office/drawing/2014/main" id="{15264612-B2E0-1458-D298-0916EE771D5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350" y="60271"/>
            <a:ext cx="11925300" cy="67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4FDE-9F33-47C3-B77B-262411B1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89A3-16DD-7F6E-8344-30BE4ECA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What type of pathogen is malaria?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is the primary host of malaria?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is the secondary host of malaria?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Are mosquitoes affected by malaria?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16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DCD3-87AA-E914-16C7-C4A0FF5F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Malaria Lifecycle Part 2: Mosquito Host (2016)">
            <a:hlinkClick r:id="" action="ppaction://media"/>
            <a:extLst>
              <a:ext uri="{FF2B5EF4-FFF2-40B4-BE49-F238E27FC236}">
                <a16:creationId xmlns:a16="http://schemas.microsoft.com/office/drawing/2014/main" id="{D1D82816-00EB-6766-E5CE-F667060218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131" y="75966"/>
            <a:ext cx="11869737" cy="67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E894-2E2A-A044-0019-AC252683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F255-80F8-E06E-1227-4A484215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What is the advantage to the malaria parasite of having two hosts?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do we mean by secondary host?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is a cyst?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Why is it an advantage that the secondary host is not killed by the parasite?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is it about malaria that can kill the primary host?</a:t>
            </a:r>
          </a:p>
        </p:txBody>
      </p:sp>
    </p:spTree>
    <p:extLst>
      <p:ext uri="{BB962C8B-B14F-4D97-AF65-F5344CB8AC3E}">
        <p14:creationId xmlns:p14="http://schemas.microsoft.com/office/powerpoint/2010/main" val="196102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65AE-FF9F-4D45-12F9-1D4B4604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Parasites and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F173-E0A3-529F-247C-DFF045F8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Wordmatch</a:t>
            </a:r>
            <a:r>
              <a:rPr lang="en-AU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03742399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230</Words>
  <Application>Microsoft Office PowerPoint</Application>
  <PresentationFormat>Widescreen</PresentationFormat>
  <Paragraphs>38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Corbel</vt:lpstr>
      <vt:lpstr>SketchLinesVTI</vt:lpstr>
      <vt:lpstr>Pathogens are parasites</vt:lpstr>
      <vt:lpstr>Review</vt:lpstr>
      <vt:lpstr>Learning Intentions</vt:lpstr>
      <vt:lpstr>Success Criteria</vt:lpstr>
      <vt:lpstr>PowerPoint Presentation</vt:lpstr>
      <vt:lpstr>Questions</vt:lpstr>
      <vt:lpstr>PowerPoint Presentation</vt:lpstr>
      <vt:lpstr>Questions</vt:lpstr>
      <vt:lpstr>Parasites and hosts</vt:lpstr>
      <vt:lpstr>Investigation Task</vt:lpstr>
      <vt:lpstr>PowerPoint Presentation</vt:lpstr>
      <vt:lpstr>Investigation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</cp:lastModifiedBy>
  <cp:revision>36</cp:revision>
  <dcterms:created xsi:type="dcterms:W3CDTF">2023-02-01T11:31:06Z</dcterms:created>
  <dcterms:modified xsi:type="dcterms:W3CDTF">2023-06-11T10:02:08Z</dcterms:modified>
</cp:coreProperties>
</file>