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sldIdLst>
    <p:sldId id="256" r:id="rId2"/>
    <p:sldId id="259" r:id="rId3"/>
    <p:sldId id="298" r:id="rId4"/>
    <p:sldId id="299" r:id="rId5"/>
    <p:sldId id="303" r:id="rId6"/>
    <p:sldId id="277" r:id="rId7"/>
    <p:sldId id="257" r:id="rId8"/>
    <p:sldId id="278" r:id="rId9"/>
    <p:sldId id="279" r:id="rId10"/>
    <p:sldId id="300" r:id="rId11"/>
    <p:sldId id="301" r:id="rId12"/>
    <p:sldId id="305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7R1eKWHQo4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AU" sz="4400" dirty="0"/>
              <a:t>The Eye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1448-F248-4B56-B58D-A718F387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5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AA38-D534-43C4-8A3A-E60F61A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E4EDFD-B601-4041-BF9E-B1B01863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F0FBF-AF4A-4FA1-AE89-2C33AAF4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-46364"/>
            <a:ext cx="10128929" cy="69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4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5DB4-E512-4429-8971-0E097A0E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CBSE Class 11 Biology || The Eye">
            <a:hlinkClick r:id="" action="ppaction://media"/>
            <a:extLst>
              <a:ext uri="{FF2B5EF4-FFF2-40B4-BE49-F238E27FC236}">
                <a16:creationId xmlns:a16="http://schemas.microsoft.com/office/drawing/2014/main" id="{30C9C51A-C763-460D-B350-2A5263FE3A1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8" y="83863"/>
            <a:ext cx="9033163" cy="67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34C7-CAF8-4838-AED9-80C87908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5E9C9-47A4-4825-8576-C818D7975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768" y="47768"/>
            <a:ext cx="6762463" cy="67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an anatomical diagram of an eye</a:t>
            </a:r>
          </a:p>
          <a:p>
            <a:r>
              <a:rPr lang="en-AU" sz="2400" dirty="0"/>
              <a:t>Describe the eye/retina as a sensory organ</a:t>
            </a:r>
          </a:p>
          <a:p>
            <a:r>
              <a:rPr lang="en-AU" sz="2400" dirty="0"/>
              <a:t>Describe the optic nerve as sensory, afferent and somatic parts of the PNS</a:t>
            </a:r>
          </a:p>
          <a:p>
            <a:r>
              <a:rPr lang="en-AU" sz="2400" dirty="0"/>
              <a:t>Explain how light and colour relate to nerve impulses.</a:t>
            </a:r>
          </a:p>
        </p:txBody>
      </p:sp>
    </p:spTree>
    <p:extLst>
      <p:ext uri="{BB962C8B-B14F-4D97-AF65-F5344CB8AC3E}">
        <p14:creationId xmlns:p14="http://schemas.microsoft.com/office/powerpoint/2010/main" val="422626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Which structure of the ear is responsible for</a:t>
            </a:r>
          </a:p>
          <a:p>
            <a:pPr marL="457200" indent="-457200">
              <a:buAutoNum type="alphaLcParenR"/>
            </a:pPr>
            <a:r>
              <a:rPr lang="en-US" sz="2400" dirty="0"/>
              <a:t>Converting vibrations to nerve impulses</a:t>
            </a:r>
          </a:p>
          <a:p>
            <a:pPr marL="457200" indent="-457200">
              <a:buAutoNum type="alphaLcParenR"/>
            </a:pPr>
            <a:r>
              <a:rPr lang="en-US" sz="2400" dirty="0"/>
              <a:t>Passing vibrations from the eardrum to the cochlea</a:t>
            </a:r>
          </a:p>
          <a:p>
            <a:pPr marL="457200" indent="-457200">
              <a:buAutoNum type="alphaLcParenR"/>
            </a:pPr>
            <a:r>
              <a:rPr lang="en-US" sz="2400" dirty="0"/>
              <a:t>Allowing pressure regulation inside the middle ear</a:t>
            </a:r>
          </a:p>
          <a:p>
            <a:pPr marL="457200" indent="-457200">
              <a:buAutoNum type="alphaLcParenR"/>
            </a:pPr>
            <a:r>
              <a:rPr lang="en-US" sz="2400" dirty="0"/>
              <a:t>Transmitting nerve impulses to the brain</a:t>
            </a:r>
          </a:p>
          <a:p>
            <a:pPr marL="457200" indent="-457200">
              <a:buFont typeface="Corbel" panose="020B0503020204020204" pitchFamily="34" charset="0"/>
              <a:buAutoNum type="alphaLcParenR"/>
            </a:pPr>
            <a:r>
              <a:rPr lang="en-US" sz="2400" dirty="0"/>
              <a:t>Sensing balance and position of the head</a:t>
            </a:r>
          </a:p>
          <a:p>
            <a:endParaRPr lang="en-US" sz="2400" dirty="0"/>
          </a:p>
          <a:p>
            <a:pPr marL="457200" indent="-457200">
              <a:buAutoNum type="alphaL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8B8-9742-45BD-B56D-1D8BC14B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Review: Outer, middle or inner 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26A9-3C0F-4138-B917-749185B2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342900" indent="-342900">
              <a:buAutoNum type="alphaLcParenR"/>
            </a:pPr>
            <a:r>
              <a:rPr lang="en-AU" sz="2400" dirty="0"/>
              <a:t>Pinna</a:t>
            </a:r>
          </a:p>
          <a:p>
            <a:pPr marL="342900" indent="-342900">
              <a:buAutoNum type="alphaLcParenR"/>
            </a:pPr>
            <a:r>
              <a:rPr lang="en-AU" sz="2400" dirty="0"/>
              <a:t>Auditory nerve</a:t>
            </a:r>
          </a:p>
          <a:p>
            <a:pPr marL="342900" indent="-342900">
              <a:buAutoNum type="alphaLcParenR"/>
            </a:pPr>
            <a:r>
              <a:rPr lang="en-AU" sz="2400" dirty="0"/>
              <a:t>Eustachian tube</a:t>
            </a:r>
          </a:p>
          <a:p>
            <a:pPr marL="342900" indent="-342900">
              <a:buAutoNum type="alphaLcParenR"/>
            </a:pPr>
            <a:r>
              <a:rPr lang="en-AU" sz="2400" dirty="0"/>
              <a:t>Ossicles</a:t>
            </a:r>
          </a:p>
          <a:p>
            <a:pPr marL="342900" indent="-342900">
              <a:buAutoNum type="alphaLcParenR"/>
            </a:pPr>
            <a:r>
              <a:rPr lang="en-AU" sz="2400" dirty="0"/>
              <a:t>Oval window</a:t>
            </a:r>
          </a:p>
          <a:p>
            <a:pPr marL="342900" indent="-342900">
              <a:buAutoNum type="alphaLcParenR"/>
            </a:pPr>
            <a:r>
              <a:rPr lang="en-AU" sz="2400" dirty="0"/>
              <a:t>Eardrum</a:t>
            </a:r>
          </a:p>
          <a:p>
            <a:pPr marL="342900" indent="-342900">
              <a:buAutoNum type="alphaLcParenR"/>
            </a:pPr>
            <a:r>
              <a:rPr lang="en-AU" sz="2400" dirty="0"/>
              <a:t>Auditory canal</a:t>
            </a:r>
          </a:p>
          <a:p>
            <a:pPr marL="342900" indent="-342900">
              <a:buAutoNum type="alphaLcParenR"/>
            </a:pPr>
            <a:r>
              <a:rPr lang="en-AU" sz="2400" dirty="0"/>
              <a:t>Round window</a:t>
            </a:r>
          </a:p>
          <a:p>
            <a:pPr marL="342900" indent="-342900">
              <a:buAutoNum type="alphaLcParenR"/>
            </a:pPr>
            <a:r>
              <a:rPr lang="en-AU" sz="2400" dirty="0"/>
              <a:t>Cochlea</a:t>
            </a:r>
          </a:p>
          <a:p>
            <a:pPr marL="342900" indent="-342900">
              <a:buAutoNum type="alphaLcParenR"/>
            </a:pPr>
            <a:r>
              <a:rPr lang="en-AU" sz="2400" dirty="0"/>
              <a:t>Semicircular canal</a:t>
            </a:r>
          </a:p>
          <a:p>
            <a:pPr marL="342900" indent="-342900">
              <a:buAutoNum type="alphaLcParenR"/>
            </a:pPr>
            <a:endParaRPr lang="en-AU" sz="2400" dirty="0"/>
          </a:p>
          <a:p>
            <a:pPr marL="342900" indent="-342900">
              <a:buAutoNum type="alphaLcParenR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97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FB17-A07B-45A5-89B8-13FD47D0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28AB-5275-4435-B7ED-3015F6E6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0" y="2312276"/>
            <a:ext cx="10209402" cy="3651504"/>
          </a:xfrm>
        </p:spPr>
        <p:txBody>
          <a:bodyPr/>
          <a:lstStyle/>
          <a:p>
            <a:r>
              <a:rPr lang="en-AU" sz="2400" dirty="0"/>
              <a:t>3. What type of neuron would you find in the cochlea? </a:t>
            </a:r>
          </a:p>
          <a:p>
            <a:r>
              <a:rPr lang="en-AU" sz="2400" dirty="0"/>
              <a:t>4. Draw a picture of this type of neuron.</a:t>
            </a:r>
          </a:p>
          <a:p>
            <a:r>
              <a:rPr lang="en-AU" sz="2400" dirty="0"/>
              <a:t>5. Which part of the brain would the nerve signals from 	the ears go to? Why?</a:t>
            </a:r>
          </a:p>
          <a:p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341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CB09-B700-4C01-BAE8-FFE88E87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82912-8B8F-471F-AFC9-FD2574A6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89" y="934414"/>
            <a:ext cx="8335537" cy="5559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ACE30-578B-4C8D-83CC-817E5DA10C5F}"/>
              </a:ext>
            </a:extLst>
          </p:cNvPr>
          <p:cNvSpPr txBox="1"/>
          <p:nvPr/>
        </p:nvSpPr>
        <p:spPr>
          <a:xfrm>
            <a:off x="6305525" y="1237673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Temporal lobe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C7B8B-02E2-4A63-80A4-4148FA2BA5CE}"/>
              </a:ext>
            </a:extLst>
          </p:cNvPr>
          <p:cNvCxnSpPr/>
          <p:nvPr/>
        </p:nvCxnSpPr>
        <p:spPr>
          <a:xfrm>
            <a:off x="8019875" y="1422339"/>
            <a:ext cx="780176" cy="18466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851B-0797-20D5-E936-E4E78D02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6E2B-A7CB-A1A7-5EB3-E50B075D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F3235-B338-3012-25B0-07D3F3BE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" y="-13319"/>
            <a:ext cx="12178075" cy="61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 of the eye and the stimuli they respond to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an anatomical diagram of an eye</a:t>
            </a:r>
          </a:p>
          <a:p>
            <a:r>
              <a:rPr lang="en-AU" sz="2400" dirty="0"/>
              <a:t>Describe the eye/retina as a sensory organ</a:t>
            </a:r>
          </a:p>
          <a:p>
            <a:r>
              <a:rPr lang="en-AU" sz="2400" dirty="0"/>
              <a:t>Describe the optic nerve as sensory, afferent and somatic parts of the PNS</a:t>
            </a:r>
          </a:p>
          <a:p>
            <a:r>
              <a:rPr lang="en-AU" sz="2400" dirty="0"/>
              <a:t>Explain how light and colour relate to nerve impulses.</a:t>
            </a:r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F22E02-2D56-1C5C-53EB-9E5B19F0FE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49" y="814501"/>
            <a:ext cx="8309811" cy="60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444F8-F9D2-7309-3F85-CB11BF17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29" y="-231548"/>
            <a:ext cx="8770571" cy="1345269"/>
          </a:xfrm>
        </p:spPr>
        <p:txBody>
          <a:bodyPr/>
          <a:lstStyle/>
          <a:p>
            <a:r>
              <a:rPr lang="en-AU" dirty="0"/>
              <a:t>Primary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F172-B8BA-1AA0-9EC3-787A63B1E82E}"/>
              </a:ext>
            </a:extLst>
          </p:cNvPr>
          <p:cNvSpPr txBox="1"/>
          <p:nvPr/>
        </p:nvSpPr>
        <p:spPr>
          <a:xfrm>
            <a:off x="3882189" y="2566737"/>
            <a:ext cx="337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Sensory (afferent) neurons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6463-BC5A-5262-7EA5-15219D77D797}"/>
              </a:ext>
            </a:extLst>
          </p:cNvPr>
          <p:cNvSpPr txBox="1"/>
          <p:nvPr/>
        </p:nvSpPr>
        <p:spPr>
          <a:xfrm>
            <a:off x="4058653" y="5181600"/>
            <a:ext cx="299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Motor (efferent) neurons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8BC9E-5B84-895D-E540-FE0935254548}"/>
              </a:ext>
            </a:extLst>
          </p:cNvPr>
          <p:cNvSpPr txBox="1"/>
          <p:nvPr/>
        </p:nvSpPr>
        <p:spPr>
          <a:xfrm>
            <a:off x="7472595" y="3198167"/>
            <a:ext cx="25858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b="1" dirty="0"/>
              <a:t>Interneurons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790C9-B78D-4E6F-AA0B-CF5ED997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5" y="304800"/>
            <a:ext cx="1596664" cy="3653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1B1AB-8245-4508-90A8-1CC80C7FA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01" t="37085" r="20360" b="11109"/>
          <a:stretch/>
        </p:blipFill>
        <p:spPr>
          <a:xfrm>
            <a:off x="1443789" y="845403"/>
            <a:ext cx="2743200" cy="21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228</Words>
  <Application>Microsoft Office PowerPoint</Application>
  <PresentationFormat>Widescreen</PresentationFormat>
  <Paragraphs>42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Calibri</vt:lpstr>
      <vt:lpstr>Corbel</vt:lpstr>
      <vt:lpstr>SketchLinesVTI</vt:lpstr>
      <vt:lpstr>The Eye</vt:lpstr>
      <vt:lpstr>Review</vt:lpstr>
      <vt:lpstr>Review: Outer, middle or inner ear?</vt:lpstr>
      <vt:lpstr>Review</vt:lpstr>
      <vt:lpstr>PowerPoint Presentation</vt:lpstr>
      <vt:lpstr>PowerPoint Presentation</vt:lpstr>
      <vt:lpstr>Learning Intentions</vt:lpstr>
      <vt:lpstr>Success Criteria</vt:lpstr>
      <vt:lpstr>Primary Functions</vt:lpstr>
      <vt:lpstr>PowerPoint Presentation</vt:lpstr>
      <vt:lpstr>PowerPoint Presentation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19</cp:revision>
  <dcterms:created xsi:type="dcterms:W3CDTF">2023-02-01T11:31:06Z</dcterms:created>
  <dcterms:modified xsi:type="dcterms:W3CDTF">2023-02-20T08:36:35Z</dcterms:modified>
</cp:coreProperties>
</file>