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374" r:id="rId2"/>
    <p:sldId id="332" r:id="rId3"/>
    <p:sldId id="368" r:id="rId4"/>
    <p:sldId id="375" r:id="rId5"/>
    <p:sldId id="333" r:id="rId6"/>
    <p:sldId id="382" r:id="rId7"/>
    <p:sldId id="383" r:id="rId8"/>
    <p:sldId id="367" r:id="rId9"/>
    <p:sldId id="371" r:id="rId10"/>
    <p:sldId id="347" r:id="rId11"/>
    <p:sldId id="34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3"/>
    <p:restoredTop sz="85262" autoAdjust="0"/>
  </p:normalViewPr>
  <p:slideViewPr>
    <p:cSldViewPr>
      <p:cViewPr varScale="1">
        <p:scale>
          <a:sx n="79" d="100"/>
          <a:sy n="79" d="100"/>
        </p:scale>
        <p:origin x="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057BE62-541D-2645-B753-6EAAF682C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332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7BE62-541D-2645-B753-6EAAF682C31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64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7BE62-541D-2645-B753-6EAAF682C31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0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7BE62-541D-2645-B753-6EAAF682C31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77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AC6EC0-D7B1-9841-91EA-F4FFDE297B7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753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A98-FB3E-5C43-A579-3C084CAF26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869F-0F9D-1B41-9A90-377E80EBEF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1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365A-B404-1F4D-82DB-BD5D26E12D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4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BFB9C-87F2-4F4F-83DB-F06104F7669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066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34D9-5455-E847-8D5F-2082F4444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0296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BF4F-2373-1D4C-B1FA-045274BDCC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566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9DAF-DE63-7441-ABCB-8DFA93584F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28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64B-F633-5944-AF0C-8E14EB4566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2189166A-A2F4-E945-9CAE-42A9BA06B1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437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BEEA606-C085-6344-886E-9C9C5C552F2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6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90044B-7D66-6C4E-82E5-409C57BBE1F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37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charset="0"/>
              </a:rPr>
              <a:t>Regulation of Metabolism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209800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8758" y="218904"/>
            <a:ext cx="7633742" cy="149213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omic Sans MS" charset="0"/>
              </a:rPr>
              <a:t>CORTISOL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025626"/>
            <a:ext cx="7367042" cy="6019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Acts upon liver and adipose (fat) tissue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Makes energy from fat and glycogen (stored glucose)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Happens when we are stressed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z="3200" dirty="0"/>
          </a:p>
          <a:p>
            <a:pPr marL="0" indent="0">
              <a:spcBef>
                <a:spcPct val="50000"/>
              </a:spcBef>
              <a:buNone/>
            </a:pPr>
            <a:endParaRPr lang="en-US" altLang="en-US" sz="3200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sz="32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omic Sans MS" charset="0"/>
              </a:rPr>
              <a:t>ADRENALINE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371600"/>
            <a:ext cx="7633742" cy="6019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Increases release of cortisol and glucagon production </a:t>
            </a:r>
            <a:endParaRPr lang="en-US" altLang="en-US" sz="3200" dirty="0">
              <a:latin typeface="Comic Sans MS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3200" dirty="0">
              <a:latin typeface="Comic Sans MS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3200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sz="32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3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charset="0"/>
              </a:rPr>
              <a:t>Regulation of Metabolism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omic Sans MS" charset="0"/>
              </a:rPr>
              <a:t>How does the body know when to increase metabolism? Slow metabolism?</a:t>
            </a:r>
          </a:p>
          <a:p>
            <a:endParaRPr lang="en-US" altLang="en-US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209800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687" y="331545"/>
            <a:ext cx="7633742" cy="1492132"/>
          </a:xfrm>
        </p:spPr>
        <p:txBody>
          <a:bodyPr/>
          <a:lstStyle/>
          <a:p>
            <a:r>
              <a:rPr lang="en-US" altLang="en-US" dirty="0">
                <a:latin typeface="Comic Sans MS" charset="0"/>
              </a:rPr>
              <a:t>Metabolism: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367521"/>
            <a:ext cx="7633742" cy="3593591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>
              <a:latin typeface="Comic Sans MS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209800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03CBC9-1E18-0846-9CC9-2B7A0A6126BB}"/>
              </a:ext>
            </a:extLst>
          </p:cNvPr>
          <p:cNvSpPr/>
          <p:nvPr/>
        </p:nvSpPr>
        <p:spPr>
          <a:xfrm>
            <a:off x="1143000" y="1501172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arial" panose="020B0604020202020204" pitchFamily="34" charset="0"/>
              </a:rPr>
              <a:t>Chemical processes that converts carbohydrates, fats, proteins and water into </a:t>
            </a:r>
            <a:r>
              <a:rPr lang="en-AU" b="1" dirty="0">
                <a:latin typeface="arial" panose="020B0604020202020204" pitchFamily="34" charset="0"/>
              </a:rPr>
              <a:t>energy.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2A0BB-C9A0-FC48-96E7-233EC8CC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45502"/>
            <a:ext cx="4572000" cy="3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74DE-5285-D64A-AB4C-3A0A761C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FE40-679E-B44B-AD92-BF4394B7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057400"/>
            <a:ext cx="7633742" cy="3593591"/>
          </a:xfrm>
        </p:spPr>
        <p:txBody>
          <a:bodyPr>
            <a:normAutofit/>
          </a:bodyPr>
          <a:lstStyle/>
          <a:p>
            <a:r>
              <a:rPr lang="en-US" dirty="0"/>
              <a:t>Carbohydrate:  an organic compound made of glucose, starch and cellulose. </a:t>
            </a:r>
          </a:p>
          <a:p>
            <a:endParaRPr lang="en-US" dirty="0"/>
          </a:p>
          <a:p>
            <a:r>
              <a:rPr lang="en-US" dirty="0"/>
              <a:t>Glucose: a simple carbohydrate/sugar used as an energy source</a:t>
            </a:r>
          </a:p>
          <a:p>
            <a:endParaRPr lang="en-US" dirty="0"/>
          </a:p>
          <a:p>
            <a:r>
              <a:rPr lang="en-US" dirty="0"/>
              <a:t>Glycogen</a:t>
            </a:r>
            <a:r>
              <a:rPr lang="en-US"/>
              <a:t>: store </a:t>
            </a:r>
            <a:r>
              <a:rPr lang="en-US" dirty="0"/>
              <a:t>of glucose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62000" y="228600"/>
            <a:ext cx="82296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1825" indent="-398463">
              <a:defRPr>
                <a:solidFill>
                  <a:schemeClr val="tx1"/>
                </a:solidFill>
                <a:latin typeface="Arial" charset="0"/>
              </a:defRPr>
            </a:lvl1pPr>
            <a:lvl2pPr marL="7461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>
                <a:latin typeface="Comic Sans MS" charset="0"/>
              </a:rPr>
              <a:t>What hormones are linked to metabolism ?</a:t>
            </a:r>
            <a:endParaRPr lang="en-US" altLang="en-US" sz="2800" dirty="0">
              <a:latin typeface="Comic Sans MS" charset="0"/>
            </a:endParaRPr>
          </a:p>
          <a:p>
            <a:pPr marL="233362" indent="0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Insulin </a:t>
            </a:r>
          </a:p>
          <a:p>
            <a:pPr marL="233362" indent="0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Glucagon</a:t>
            </a:r>
          </a:p>
          <a:p>
            <a:pPr marL="233362" indent="0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Thyroxine</a:t>
            </a:r>
          </a:p>
          <a:p>
            <a:pPr marL="233362" indent="0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Cortisol</a:t>
            </a:r>
          </a:p>
          <a:p>
            <a:pPr marL="233362" indent="0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Growth hormone</a:t>
            </a:r>
          </a:p>
          <a:p>
            <a:pPr marL="233362" indent="0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Adrenaline </a:t>
            </a:r>
          </a:p>
          <a:p>
            <a:pPr marL="233362" indent="0">
              <a:spcBef>
                <a:spcPct val="50000"/>
              </a:spcBef>
            </a:pPr>
            <a:endParaRPr lang="en-US" altLang="en-US" sz="2800" dirty="0">
              <a:latin typeface="Comic Sans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omic Sans MS" charset="0"/>
              </a:rPr>
              <a:t>Insulin feedback LOOP</a:t>
            </a:r>
          </a:p>
        </p:txBody>
      </p:sp>
    </p:spTree>
    <p:extLst>
      <p:ext uri="{BB962C8B-B14F-4D97-AF65-F5344CB8AC3E}">
        <p14:creationId xmlns:p14="http://schemas.microsoft.com/office/powerpoint/2010/main" val="320031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omic Sans MS" charset="0"/>
              </a:rPr>
              <a:t>GLUCAGON feedback loop</a:t>
            </a:r>
          </a:p>
        </p:txBody>
      </p:sp>
    </p:spTree>
    <p:extLst>
      <p:ext uri="{BB962C8B-B14F-4D97-AF65-F5344CB8AC3E}">
        <p14:creationId xmlns:p14="http://schemas.microsoft.com/office/powerpoint/2010/main" val="483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omic Sans MS" charset="0"/>
              </a:rPr>
              <a:t>THYROXINE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09197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7343" y="625534"/>
            <a:ext cx="7633742" cy="149213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omic Sans MS" charset="0"/>
              </a:rPr>
              <a:t>Growth hormone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A488-6381-0A44-9CB6-934E9FE9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43" y="1371600"/>
            <a:ext cx="763374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Acts upon adipose (fat) tissue</a:t>
            </a:r>
          </a:p>
          <a:p>
            <a:r>
              <a:rPr lang="en-US" sz="2400" dirty="0"/>
              <a:t>Thyroxine is needed to stimulate growth hormone.</a:t>
            </a:r>
          </a:p>
          <a:p>
            <a:r>
              <a:rPr lang="en-US" sz="2400" dirty="0"/>
              <a:t>Use the energy from fat for cell repair and growth</a:t>
            </a:r>
          </a:p>
        </p:txBody>
      </p:sp>
    </p:spTree>
    <p:extLst>
      <p:ext uri="{BB962C8B-B14F-4D97-AF65-F5344CB8AC3E}">
        <p14:creationId xmlns:p14="http://schemas.microsoft.com/office/powerpoint/2010/main" val="22934092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981</TotalTime>
  <Words>153</Words>
  <Application>Microsoft Macintosh PowerPoint</Application>
  <PresentationFormat>On-screen Show (4:3)</PresentationFormat>
  <Paragraphs>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Comic Sans MS</vt:lpstr>
      <vt:lpstr>Gill Sans MT</vt:lpstr>
      <vt:lpstr>Impact</vt:lpstr>
      <vt:lpstr>Badge</vt:lpstr>
      <vt:lpstr>Regulation of Metabolism</vt:lpstr>
      <vt:lpstr>Regulation of Metabolism</vt:lpstr>
      <vt:lpstr>Metabolism:</vt:lpstr>
      <vt:lpstr>Key Terms</vt:lpstr>
      <vt:lpstr>PowerPoint Presentation</vt:lpstr>
      <vt:lpstr>Insulin feedback LOOP</vt:lpstr>
      <vt:lpstr>GLUCAGON feedback loop</vt:lpstr>
      <vt:lpstr>THYROXINE feedback loops</vt:lpstr>
      <vt:lpstr>Growth hormone </vt:lpstr>
      <vt:lpstr>CORTISOL</vt:lpstr>
      <vt:lpstr>ADRENALINE </vt:lpstr>
    </vt:vector>
  </TitlesOfParts>
  <Company>University of Redlands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Terry W. Kupfer</dc:creator>
  <cp:lastModifiedBy>Emma Smith</cp:lastModifiedBy>
  <cp:revision>50</cp:revision>
  <dcterms:created xsi:type="dcterms:W3CDTF">2006-04-10T19:02:27Z</dcterms:created>
  <dcterms:modified xsi:type="dcterms:W3CDTF">2019-06-10T07:03:59Z</dcterms:modified>
</cp:coreProperties>
</file>